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85" r:id="rId2"/>
    <p:sldId id="329" r:id="rId3"/>
    <p:sldId id="332" r:id="rId4"/>
    <p:sldId id="311" r:id="rId5"/>
    <p:sldId id="314" r:id="rId6"/>
    <p:sldId id="315" r:id="rId7"/>
    <p:sldId id="316" r:id="rId8"/>
    <p:sldId id="319" r:id="rId9"/>
    <p:sldId id="317" r:id="rId10"/>
    <p:sldId id="320" r:id="rId11"/>
    <p:sldId id="325" r:id="rId12"/>
    <p:sldId id="322" r:id="rId13"/>
    <p:sldId id="326" r:id="rId14"/>
    <p:sldId id="327" r:id="rId15"/>
    <p:sldId id="328" r:id="rId16"/>
    <p:sldId id="333" r:id="rId17"/>
    <p:sldId id="337" r:id="rId18"/>
    <p:sldId id="338" r:id="rId19"/>
    <p:sldId id="339" r:id="rId20"/>
    <p:sldId id="334" r:id="rId21"/>
    <p:sldId id="330" r:id="rId22"/>
    <p:sldId id="331" r:id="rId23"/>
    <p:sldId id="340" r:id="rId24"/>
    <p:sldId id="341" r:id="rId25"/>
    <p:sldId id="342" r:id="rId26"/>
    <p:sldId id="335" r:id="rId27"/>
    <p:sldId id="345" r:id="rId28"/>
    <p:sldId id="344" r:id="rId29"/>
    <p:sldId id="346" r:id="rId30"/>
    <p:sldId id="347" r:id="rId31"/>
    <p:sldId id="348" r:id="rId32"/>
    <p:sldId id="34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42">
          <p15:clr>
            <a:srgbClr val="A4A3A4"/>
          </p15:clr>
        </p15:guide>
        <p15:guide id="3" orient="horz" pos="4174">
          <p15:clr>
            <a:srgbClr val="A4A3A4"/>
          </p15:clr>
        </p15:guide>
        <p15:guide id="4" pos="2880">
          <p15:clr>
            <a:srgbClr val="A4A3A4"/>
          </p15:clr>
        </p15:guide>
        <p15:guide id="5" pos="144">
          <p15:clr>
            <a:srgbClr val="A4A3A4"/>
          </p15:clr>
        </p15:guide>
        <p15:guide id="6" pos="56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FFFFFF"/>
    <a:srgbClr val="0033A0"/>
    <a:srgbClr val="63666A"/>
    <a:srgbClr val="009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94371" autoAdjust="0"/>
  </p:normalViewPr>
  <p:slideViewPr>
    <p:cSldViewPr snapToObjects="1">
      <p:cViewPr>
        <p:scale>
          <a:sx n="90" d="100"/>
          <a:sy n="90" d="100"/>
        </p:scale>
        <p:origin x="2008" y="40"/>
      </p:cViewPr>
      <p:guideLst>
        <p:guide orient="horz" pos="2160"/>
        <p:guide orient="horz" pos="142"/>
        <p:guide orient="horz" pos="4174"/>
        <p:guide pos="2880"/>
        <p:guide pos="144"/>
        <p:guide pos="5618"/>
      </p:guideLst>
    </p:cSldViewPr>
  </p:slideViewPr>
  <p:outlineViewPr>
    <p:cViewPr>
      <p:scale>
        <a:sx n="33" d="100"/>
        <a:sy n="33" d="100"/>
      </p:scale>
      <p:origin x="0" y="-568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-31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 Internet Society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A946-30F8-C546-B20C-3B3FA9038F77}" type="datetime4">
              <a:rPr lang="en-US" smtClean="0"/>
              <a:pPr/>
              <a:t>October 16,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73E3A-8085-449C-8357-10ECBB623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732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 Internet Society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0A97C-8FFB-F349-869B-66E50A0BC96F}" type="datetime4">
              <a:rPr lang="en-US" smtClean="0"/>
              <a:pPr/>
              <a:t>October 16, 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73100"/>
            <a:ext cx="3835400" cy="2876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43069" y="3877521"/>
            <a:ext cx="6371864" cy="45806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CB214-1C32-413B-96F4-E3B72B110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2935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76213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4487" indent="-171450" algn="l" defTabSz="914400" rtl="0" eaLnBrk="1" latinLnBrk="0" hangingPunct="1">
      <a:buFont typeface="Calibri" pitchFamily="34" charset="0"/>
      <a:buChar char="–"/>
      <a:defRPr sz="1050" kern="1200">
        <a:solidFill>
          <a:schemeClr val="tx1"/>
        </a:solidFill>
        <a:latin typeface="+mn-lt"/>
        <a:ea typeface="+mn-ea"/>
        <a:cs typeface="+mn-cs"/>
      </a:defRPr>
    </a:lvl3pPr>
    <a:lvl4pPr marL="509588" indent="-157163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+mn-cs"/>
      </a:defRPr>
    </a:lvl4pPr>
    <a:lvl5pPr marL="681038" indent="-171450" algn="l" defTabSz="914400" rtl="0" eaLnBrk="1" latinLnBrk="0" hangingPunct="1">
      <a:buFont typeface="Calibri" pitchFamily="34" charset="0"/>
      <a:buChar char="–"/>
      <a:defRPr sz="105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3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4" name="Shape 13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ts val="400"/>
              </a:spcBef>
            </a:pPr>
            <a:endParaRPr lang="en-US" sz="1200" dirty="0">
              <a:solidFill>
                <a:srgbClr val="000000"/>
              </a:solidFill>
              <a:latin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venir Roman" charset="0"/>
              </a:rPr>
              <a:t>ALSO—partnerships with organizations such as OECD, World Economic Forum, International Chamber of Commerce, etc.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Internet Society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1D0A97C-8FFB-F349-869B-66E50A0BC96F}" type="datetime4">
              <a:rPr lang="en-US" smtClean="0"/>
              <a:pPr/>
              <a:t>October 16,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B214-1C32-413B-96F4-E3B72B110E8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28555-4508-644C-BFA7-AEF752A88CB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9F4FD0-BE62-0B4F-8641-7BE5C04CE21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Internet Society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1D0A97C-8FFB-F349-869B-66E50A0BC96F}" type="datetime4">
              <a:rPr lang="en-US" smtClean="0"/>
              <a:pPr/>
              <a:t>October 16,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B214-1C32-413B-96F4-E3B72B110E8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5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ISOC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228600" y="228602"/>
            <a:ext cx="8689975" cy="4763527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28600" y="1089406"/>
            <a:ext cx="8686800" cy="618631"/>
          </a:xfrm>
        </p:spPr>
        <p:txBody>
          <a:bodyPr bIns="0" anchor="b" anchorCtr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28599" y="1708038"/>
            <a:ext cx="8689975" cy="433965"/>
          </a:xfrm>
        </p:spPr>
        <p:txBody>
          <a:bodyPr tIns="13716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 bwMode="gray">
          <a:xfrm>
            <a:off x="0" y="6427114"/>
            <a:ext cx="1828800" cy="430886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defPPr>
              <a:defRPr lang="en-US"/>
            </a:defPPr>
            <a:lvl1pPr>
              <a:defRPr sz="1000">
                <a:latin typeface="Arial" pitchFamily="34" charset="0"/>
              </a:defRPr>
            </a:lvl1pPr>
          </a:lstStyle>
          <a:p>
            <a:pPr lvl="0">
              <a:tabLst>
                <a:tab pos="284163" algn="l"/>
              </a:tabLst>
            </a:pPr>
            <a:r>
              <a:rPr lang="en-US" dirty="0" smtClean="0"/>
              <a:t>www.internetsociety.org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0" y="5341880"/>
            <a:ext cx="3581400" cy="11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7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Parti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28600" y="2705100"/>
            <a:ext cx="8686800" cy="3009900"/>
          </a:xfrm>
          <a:solidFill>
            <a:srgbClr val="63666A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228600" y="228602"/>
            <a:ext cx="8686800" cy="2355752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28600" y="1280160"/>
            <a:ext cx="8686800" cy="685800"/>
          </a:xfrm>
        </p:spPr>
        <p:txBody>
          <a:bodyPr vert="horz" lIns="228600" tIns="182880" rIns="22860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Section Divider title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 bwMode="gray">
          <a:xfrm>
            <a:off x="284671" y="6427114"/>
            <a:ext cx="6384869" cy="430886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defPPr>
              <a:defRPr lang="en-US"/>
            </a:defPPr>
            <a:lvl1pPr>
              <a:defRPr sz="1000">
                <a:latin typeface="Arial" pitchFamily="34" charset="0"/>
              </a:defRPr>
            </a:lvl1pPr>
          </a:lstStyle>
          <a:p>
            <a:pPr lvl="0">
              <a:tabLst>
                <a:tab pos="284163" algn="l"/>
              </a:tabLst>
            </a:pPr>
            <a:r>
              <a:rPr lang="en-US" baseline="0" dirty="0" smtClean="0"/>
              <a:t>Title of Presentation  </a:t>
            </a:r>
            <a:r>
              <a:rPr lang="en-US" baseline="0" dirty="0" smtClean="0">
                <a:solidFill>
                  <a:srgbClr val="97999B"/>
                </a:solidFill>
              </a:rPr>
              <a:t>|</a:t>
            </a:r>
            <a:r>
              <a:rPr lang="en-US" baseline="0" dirty="0" smtClean="0"/>
              <a:t>  15 August 2012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22800"/>
            <a:ext cx="621102" cy="435200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lvl1pPr algn="l">
              <a:defRPr lang="en-US" sz="1000" smtClean="0">
                <a:latin typeface="Arial" pitchFamily="34" charset="0"/>
              </a:defRPr>
            </a:lvl1pPr>
          </a:lstStyle>
          <a:p>
            <a:fld id="{C4D62B78-4118-4F90-ADB6-C738423865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gray">
          <a:xfrm>
            <a:off x="7552062" y="6083194"/>
            <a:ext cx="1371600" cy="538843"/>
            <a:chOff x="622301" y="3028950"/>
            <a:chExt cx="7778750" cy="3055938"/>
          </a:xfrm>
          <a:solidFill>
            <a:srgbClr val="0033A0"/>
          </a:solidFill>
        </p:grpSpPr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4456113" y="4791075"/>
              <a:ext cx="695325" cy="742950"/>
            </a:xfrm>
            <a:custGeom>
              <a:avLst/>
              <a:gdLst>
                <a:gd name="T0" fmla="*/ 202 w 438"/>
                <a:gd name="T1" fmla="*/ 215 h 468"/>
                <a:gd name="T2" fmla="*/ 301 w 438"/>
                <a:gd name="T3" fmla="*/ 0 h 468"/>
                <a:gd name="T4" fmla="*/ 438 w 438"/>
                <a:gd name="T5" fmla="*/ 0 h 468"/>
                <a:gd name="T6" fmla="*/ 266 w 438"/>
                <a:gd name="T7" fmla="*/ 327 h 468"/>
                <a:gd name="T8" fmla="*/ 248 w 438"/>
                <a:gd name="T9" fmla="*/ 360 h 468"/>
                <a:gd name="T10" fmla="*/ 231 w 438"/>
                <a:gd name="T11" fmla="*/ 388 h 468"/>
                <a:gd name="T12" fmla="*/ 215 w 438"/>
                <a:gd name="T13" fmla="*/ 412 h 468"/>
                <a:gd name="T14" fmla="*/ 199 w 438"/>
                <a:gd name="T15" fmla="*/ 429 h 468"/>
                <a:gd name="T16" fmla="*/ 179 w 438"/>
                <a:gd name="T17" fmla="*/ 444 h 468"/>
                <a:gd name="T18" fmla="*/ 157 w 438"/>
                <a:gd name="T19" fmla="*/ 455 h 468"/>
                <a:gd name="T20" fmla="*/ 132 w 438"/>
                <a:gd name="T21" fmla="*/ 462 h 468"/>
                <a:gd name="T22" fmla="*/ 99 w 438"/>
                <a:gd name="T23" fmla="*/ 467 h 468"/>
                <a:gd name="T24" fmla="*/ 62 w 438"/>
                <a:gd name="T25" fmla="*/ 468 h 468"/>
                <a:gd name="T26" fmla="*/ 37 w 438"/>
                <a:gd name="T27" fmla="*/ 468 h 468"/>
                <a:gd name="T28" fmla="*/ 14 w 438"/>
                <a:gd name="T29" fmla="*/ 467 h 468"/>
                <a:gd name="T30" fmla="*/ 0 w 438"/>
                <a:gd name="T31" fmla="*/ 465 h 468"/>
                <a:gd name="T32" fmla="*/ 17 w 438"/>
                <a:gd name="T33" fmla="*/ 368 h 468"/>
                <a:gd name="T34" fmla="*/ 46 w 438"/>
                <a:gd name="T35" fmla="*/ 370 h 468"/>
                <a:gd name="T36" fmla="*/ 69 w 438"/>
                <a:gd name="T37" fmla="*/ 368 h 468"/>
                <a:gd name="T38" fmla="*/ 84 w 438"/>
                <a:gd name="T39" fmla="*/ 363 h 468"/>
                <a:gd name="T40" fmla="*/ 93 w 438"/>
                <a:gd name="T41" fmla="*/ 354 h 468"/>
                <a:gd name="T42" fmla="*/ 98 w 438"/>
                <a:gd name="T43" fmla="*/ 339 h 468"/>
                <a:gd name="T44" fmla="*/ 95 w 438"/>
                <a:gd name="T45" fmla="*/ 318 h 468"/>
                <a:gd name="T46" fmla="*/ 35 w 438"/>
                <a:gd name="T47" fmla="*/ 0 h 468"/>
                <a:gd name="T48" fmla="*/ 178 w 438"/>
                <a:gd name="T49" fmla="*/ 0 h 468"/>
                <a:gd name="T50" fmla="*/ 202 w 438"/>
                <a:gd name="T51" fmla="*/ 215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8" h="468">
                  <a:moveTo>
                    <a:pt x="202" y="215"/>
                  </a:moveTo>
                  <a:lnTo>
                    <a:pt x="301" y="0"/>
                  </a:lnTo>
                  <a:lnTo>
                    <a:pt x="438" y="0"/>
                  </a:lnTo>
                  <a:lnTo>
                    <a:pt x="266" y="327"/>
                  </a:lnTo>
                  <a:lnTo>
                    <a:pt x="248" y="360"/>
                  </a:lnTo>
                  <a:lnTo>
                    <a:pt x="231" y="388"/>
                  </a:lnTo>
                  <a:lnTo>
                    <a:pt x="215" y="412"/>
                  </a:lnTo>
                  <a:lnTo>
                    <a:pt x="199" y="429"/>
                  </a:lnTo>
                  <a:lnTo>
                    <a:pt x="179" y="444"/>
                  </a:lnTo>
                  <a:lnTo>
                    <a:pt x="157" y="455"/>
                  </a:lnTo>
                  <a:lnTo>
                    <a:pt x="132" y="462"/>
                  </a:lnTo>
                  <a:lnTo>
                    <a:pt x="99" y="467"/>
                  </a:lnTo>
                  <a:lnTo>
                    <a:pt x="62" y="468"/>
                  </a:lnTo>
                  <a:lnTo>
                    <a:pt x="37" y="468"/>
                  </a:lnTo>
                  <a:lnTo>
                    <a:pt x="14" y="467"/>
                  </a:lnTo>
                  <a:lnTo>
                    <a:pt x="0" y="465"/>
                  </a:lnTo>
                  <a:lnTo>
                    <a:pt x="17" y="368"/>
                  </a:lnTo>
                  <a:lnTo>
                    <a:pt x="46" y="370"/>
                  </a:lnTo>
                  <a:lnTo>
                    <a:pt x="69" y="368"/>
                  </a:lnTo>
                  <a:lnTo>
                    <a:pt x="84" y="363"/>
                  </a:lnTo>
                  <a:lnTo>
                    <a:pt x="93" y="354"/>
                  </a:lnTo>
                  <a:lnTo>
                    <a:pt x="98" y="339"/>
                  </a:lnTo>
                  <a:lnTo>
                    <a:pt x="95" y="318"/>
                  </a:lnTo>
                  <a:lnTo>
                    <a:pt x="35" y="0"/>
                  </a:lnTo>
                  <a:lnTo>
                    <a:pt x="178" y="0"/>
                  </a:lnTo>
                  <a:lnTo>
                    <a:pt x="202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gray">
            <a:xfrm>
              <a:off x="3376613" y="47767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8 h 369"/>
                <a:gd name="T6" fmla="*/ 186 w 415"/>
                <a:gd name="T7" fmla="*/ 95 h 369"/>
                <a:gd name="T8" fmla="*/ 207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6 h 369"/>
                <a:gd name="T16" fmla="*/ 275 w 415"/>
                <a:gd name="T17" fmla="*/ 110 h 369"/>
                <a:gd name="T18" fmla="*/ 281 w 415"/>
                <a:gd name="T19" fmla="*/ 126 h 369"/>
                <a:gd name="T20" fmla="*/ 281 w 415"/>
                <a:gd name="T21" fmla="*/ 146 h 369"/>
                <a:gd name="T22" fmla="*/ 153 w 415"/>
                <a:gd name="T23" fmla="*/ 146 h 369"/>
                <a:gd name="T24" fmla="*/ 411 w 415"/>
                <a:gd name="T25" fmla="*/ 215 h 369"/>
                <a:gd name="T26" fmla="*/ 415 w 415"/>
                <a:gd name="T27" fmla="*/ 175 h 369"/>
                <a:gd name="T28" fmla="*/ 413 w 415"/>
                <a:gd name="T29" fmla="*/ 138 h 369"/>
                <a:gd name="T30" fmla="*/ 406 w 415"/>
                <a:gd name="T31" fmla="*/ 104 h 369"/>
                <a:gd name="T32" fmla="*/ 393 w 415"/>
                <a:gd name="T33" fmla="*/ 74 h 369"/>
                <a:gd name="T34" fmla="*/ 373 w 415"/>
                <a:gd name="T35" fmla="*/ 49 h 369"/>
                <a:gd name="T36" fmla="*/ 348 w 415"/>
                <a:gd name="T37" fmla="*/ 28 h 369"/>
                <a:gd name="T38" fmla="*/ 317 w 415"/>
                <a:gd name="T39" fmla="*/ 13 h 369"/>
                <a:gd name="T40" fmla="*/ 281 w 415"/>
                <a:gd name="T41" fmla="*/ 3 h 369"/>
                <a:gd name="T42" fmla="*/ 240 w 415"/>
                <a:gd name="T43" fmla="*/ 0 h 369"/>
                <a:gd name="T44" fmla="*/ 198 w 415"/>
                <a:gd name="T45" fmla="*/ 3 h 369"/>
                <a:gd name="T46" fmla="*/ 158 w 415"/>
                <a:gd name="T47" fmla="*/ 13 h 369"/>
                <a:gd name="T48" fmla="*/ 121 w 415"/>
                <a:gd name="T49" fmla="*/ 30 h 369"/>
                <a:gd name="T50" fmla="*/ 86 w 415"/>
                <a:gd name="T51" fmla="*/ 50 h 369"/>
                <a:gd name="T52" fmla="*/ 58 w 415"/>
                <a:gd name="T53" fmla="*/ 79 h 369"/>
                <a:gd name="T54" fmla="*/ 34 w 415"/>
                <a:gd name="T55" fmla="*/ 110 h 369"/>
                <a:gd name="T56" fmla="*/ 15 w 415"/>
                <a:gd name="T57" fmla="*/ 147 h 369"/>
                <a:gd name="T58" fmla="*/ 5 w 415"/>
                <a:gd name="T59" fmla="*/ 187 h 369"/>
                <a:gd name="T60" fmla="*/ 0 w 415"/>
                <a:gd name="T61" fmla="*/ 224 h 369"/>
                <a:gd name="T62" fmla="*/ 5 w 415"/>
                <a:gd name="T63" fmla="*/ 257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1 h 369"/>
                <a:gd name="T70" fmla="*/ 75 w 415"/>
                <a:gd name="T71" fmla="*/ 348 h 369"/>
                <a:gd name="T72" fmla="*/ 104 w 415"/>
                <a:gd name="T73" fmla="*/ 358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7 h 369"/>
                <a:gd name="T80" fmla="*/ 238 w 415"/>
                <a:gd name="T81" fmla="*/ 363 h 369"/>
                <a:gd name="T82" fmla="*/ 269 w 415"/>
                <a:gd name="T83" fmla="*/ 355 h 369"/>
                <a:gd name="T84" fmla="*/ 299 w 415"/>
                <a:gd name="T85" fmla="*/ 343 h 369"/>
                <a:gd name="T86" fmla="*/ 327 w 415"/>
                <a:gd name="T87" fmla="*/ 327 h 369"/>
                <a:gd name="T88" fmla="*/ 353 w 415"/>
                <a:gd name="T89" fmla="*/ 308 h 369"/>
                <a:gd name="T90" fmla="*/ 375 w 415"/>
                <a:gd name="T91" fmla="*/ 282 h 369"/>
                <a:gd name="T92" fmla="*/ 391 w 415"/>
                <a:gd name="T93" fmla="*/ 253 h 369"/>
                <a:gd name="T94" fmla="*/ 257 w 415"/>
                <a:gd name="T95" fmla="*/ 253 h 369"/>
                <a:gd name="T96" fmla="*/ 246 w 415"/>
                <a:gd name="T97" fmla="*/ 266 h 369"/>
                <a:gd name="T98" fmla="*/ 231 w 415"/>
                <a:gd name="T99" fmla="*/ 275 h 369"/>
                <a:gd name="T100" fmla="*/ 214 w 415"/>
                <a:gd name="T101" fmla="*/ 281 h 369"/>
                <a:gd name="T102" fmla="*/ 198 w 415"/>
                <a:gd name="T103" fmla="*/ 284 h 369"/>
                <a:gd name="T104" fmla="*/ 177 w 415"/>
                <a:gd name="T105" fmla="*/ 279 h 369"/>
                <a:gd name="T106" fmla="*/ 159 w 415"/>
                <a:gd name="T107" fmla="*/ 270 h 369"/>
                <a:gd name="T108" fmla="*/ 147 w 415"/>
                <a:gd name="T109" fmla="*/ 257 h 369"/>
                <a:gd name="T110" fmla="*/ 140 w 415"/>
                <a:gd name="T111" fmla="*/ 238 h 369"/>
                <a:gd name="T112" fmla="*/ 140 w 415"/>
                <a:gd name="T113" fmla="*/ 215 h 369"/>
                <a:gd name="T114" fmla="*/ 411 w 415"/>
                <a:gd name="T115" fmla="*/ 21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8"/>
                  </a:lnTo>
                  <a:lnTo>
                    <a:pt x="186" y="95"/>
                  </a:lnTo>
                  <a:lnTo>
                    <a:pt x="207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6"/>
                  </a:lnTo>
                  <a:lnTo>
                    <a:pt x="275" y="110"/>
                  </a:lnTo>
                  <a:lnTo>
                    <a:pt x="281" y="126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11" y="215"/>
                  </a:moveTo>
                  <a:lnTo>
                    <a:pt x="415" y="175"/>
                  </a:lnTo>
                  <a:lnTo>
                    <a:pt x="413" y="138"/>
                  </a:lnTo>
                  <a:lnTo>
                    <a:pt x="406" y="104"/>
                  </a:lnTo>
                  <a:lnTo>
                    <a:pt x="393" y="74"/>
                  </a:lnTo>
                  <a:lnTo>
                    <a:pt x="373" y="49"/>
                  </a:lnTo>
                  <a:lnTo>
                    <a:pt x="348" y="28"/>
                  </a:lnTo>
                  <a:lnTo>
                    <a:pt x="317" y="13"/>
                  </a:lnTo>
                  <a:lnTo>
                    <a:pt x="281" y="3"/>
                  </a:lnTo>
                  <a:lnTo>
                    <a:pt x="240" y="0"/>
                  </a:lnTo>
                  <a:lnTo>
                    <a:pt x="198" y="3"/>
                  </a:lnTo>
                  <a:lnTo>
                    <a:pt x="158" y="13"/>
                  </a:lnTo>
                  <a:lnTo>
                    <a:pt x="121" y="30"/>
                  </a:lnTo>
                  <a:lnTo>
                    <a:pt x="86" y="50"/>
                  </a:lnTo>
                  <a:lnTo>
                    <a:pt x="58" y="79"/>
                  </a:lnTo>
                  <a:lnTo>
                    <a:pt x="34" y="110"/>
                  </a:lnTo>
                  <a:lnTo>
                    <a:pt x="15" y="147"/>
                  </a:lnTo>
                  <a:lnTo>
                    <a:pt x="5" y="187"/>
                  </a:lnTo>
                  <a:lnTo>
                    <a:pt x="0" y="224"/>
                  </a:lnTo>
                  <a:lnTo>
                    <a:pt x="5" y="257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1"/>
                  </a:lnTo>
                  <a:lnTo>
                    <a:pt x="75" y="348"/>
                  </a:lnTo>
                  <a:lnTo>
                    <a:pt x="104" y="358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7"/>
                  </a:lnTo>
                  <a:lnTo>
                    <a:pt x="238" y="363"/>
                  </a:lnTo>
                  <a:lnTo>
                    <a:pt x="269" y="355"/>
                  </a:lnTo>
                  <a:lnTo>
                    <a:pt x="299" y="343"/>
                  </a:lnTo>
                  <a:lnTo>
                    <a:pt x="327" y="327"/>
                  </a:lnTo>
                  <a:lnTo>
                    <a:pt x="353" y="308"/>
                  </a:lnTo>
                  <a:lnTo>
                    <a:pt x="375" y="282"/>
                  </a:lnTo>
                  <a:lnTo>
                    <a:pt x="391" y="253"/>
                  </a:lnTo>
                  <a:lnTo>
                    <a:pt x="257" y="253"/>
                  </a:lnTo>
                  <a:lnTo>
                    <a:pt x="246" y="266"/>
                  </a:lnTo>
                  <a:lnTo>
                    <a:pt x="231" y="275"/>
                  </a:lnTo>
                  <a:lnTo>
                    <a:pt x="214" y="281"/>
                  </a:lnTo>
                  <a:lnTo>
                    <a:pt x="198" y="284"/>
                  </a:lnTo>
                  <a:lnTo>
                    <a:pt x="177" y="279"/>
                  </a:lnTo>
                  <a:lnTo>
                    <a:pt x="159" y="270"/>
                  </a:lnTo>
                  <a:lnTo>
                    <a:pt x="147" y="257"/>
                  </a:lnTo>
                  <a:lnTo>
                    <a:pt x="140" y="238"/>
                  </a:lnTo>
                  <a:lnTo>
                    <a:pt x="140" y="215"/>
                  </a:lnTo>
                  <a:lnTo>
                    <a:pt x="411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gray">
            <a:xfrm>
              <a:off x="4056063" y="4618038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9 w 274"/>
                <a:gd name="T3" fmla="*/ 461 h 461"/>
                <a:gd name="T4" fmla="*/ 116 w 274"/>
                <a:gd name="T5" fmla="*/ 461 h 461"/>
                <a:gd name="T6" fmla="*/ 84 w 274"/>
                <a:gd name="T7" fmla="*/ 460 h 461"/>
                <a:gd name="T8" fmla="*/ 58 w 274"/>
                <a:gd name="T9" fmla="*/ 454 h 461"/>
                <a:gd name="T10" fmla="*/ 39 w 274"/>
                <a:gd name="T11" fmla="*/ 446 h 461"/>
                <a:gd name="T12" fmla="*/ 27 w 274"/>
                <a:gd name="T13" fmla="*/ 434 h 461"/>
                <a:gd name="T14" fmla="*/ 20 w 274"/>
                <a:gd name="T15" fmla="*/ 417 h 461"/>
                <a:gd name="T16" fmla="*/ 18 w 274"/>
                <a:gd name="T17" fmla="*/ 396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09 h 461"/>
                <a:gd name="T28" fmla="*/ 67 w 274"/>
                <a:gd name="T29" fmla="*/ 109 h 461"/>
                <a:gd name="T30" fmla="*/ 87 w 274"/>
                <a:gd name="T31" fmla="*/ 0 h 461"/>
                <a:gd name="T32" fmla="*/ 226 w 274"/>
                <a:gd name="T33" fmla="*/ 0 h 461"/>
                <a:gd name="T34" fmla="*/ 207 w 274"/>
                <a:gd name="T35" fmla="*/ 109 h 461"/>
                <a:gd name="T36" fmla="*/ 274 w 274"/>
                <a:gd name="T37" fmla="*/ 109 h 461"/>
                <a:gd name="T38" fmla="*/ 260 w 274"/>
                <a:gd name="T39" fmla="*/ 189 h 461"/>
                <a:gd name="T40" fmla="*/ 192 w 274"/>
                <a:gd name="T41" fmla="*/ 189 h 461"/>
                <a:gd name="T42" fmla="*/ 170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9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9" y="461"/>
                  </a:lnTo>
                  <a:lnTo>
                    <a:pt x="116" y="461"/>
                  </a:lnTo>
                  <a:lnTo>
                    <a:pt x="84" y="460"/>
                  </a:lnTo>
                  <a:lnTo>
                    <a:pt x="58" y="454"/>
                  </a:lnTo>
                  <a:lnTo>
                    <a:pt x="39" y="446"/>
                  </a:lnTo>
                  <a:lnTo>
                    <a:pt x="27" y="434"/>
                  </a:lnTo>
                  <a:lnTo>
                    <a:pt x="20" y="417"/>
                  </a:lnTo>
                  <a:lnTo>
                    <a:pt x="18" y="396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09"/>
                  </a:lnTo>
                  <a:lnTo>
                    <a:pt x="67" y="109"/>
                  </a:lnTo>
                  <a:lnTo>
                    <a:pt x="87" y="0"/>
                  </a:lnTo>
                  <a:lnTo>
                    <a:pt x="226" y="0"/>
                  </a:lnTo>
                  <a:lnTo>
                    <a:pt x="207" y="109"/>
                  </a:lnTo>
                  <a:lnTo>
                    <a:pt x="274" y="109"/>
                  </a:lnTo>
                  <a:lnTo>
                    <a:pt x="260" y="189"/>
                  </a:lnTo>
                  <a:lnTo>
                    <a:pt x="192" y="189"/>
                  </a:lnTo>
                  <a:lnTo>
                    <a:pt x="170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9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gray">
            <a:xfrm>
              <a:off x="985838" y="4564063"/>
              <a:ext cx="741363" cy="800100"/>
            </a:xfrm>
            <a:custGeom>
              <a:avLst/>
              <a:gdLst>
                <a:gd name="T0" fmla="*/ 314 w 467"/>
                <a:gd name="T1" fmla="*/ 137 h 504"/>
                <a:gd name="T2" fmla="*/ 299 w 467"/>
                <a:gd name="T3" fmla="*/ 119 h 504"/>
                <a:gd name="T4" fmla="*/ 259 w 467"/>
                <a:gd name="T5" fmla="*/ 110 h 504"/>
                <a:gd name="T6" fmla="*/ 219 w 467"/>
                <a:gd name="T7" fmla="*/ 117 h 504"/>
                <a:gd name="T8" fmla="*/ 203 w 467"/>
                <a:gd name="T9" fmla="*/ 138 h 504"/>
                <a:gd name="T10" fmla="*/ 210 w 467"/>
                <a:gd name="T11" fmla="*/ 159 h 504"/>
                <a:gd name="T12" fmla="*/ 235 w 467"/>
                <a:gd name="T13" fmla="*/ 174 h 504"/>
                <a:gd name="T14" fmla="*/ 275 w 467"/>
                <a:gd name="T15" fmla="*/ 184 h 504"/>
                <a:gd name="T16" fmla="*/ 320 w 467"/>
                <a:gd name="T17" fmla="*/ 196 h 504"/>
                <a:gd name="T18" fmla="*/ 368 w 467"/>
                <a:gd name="T19" fmla="*/ 213 h 504"/>
                <a:gd name="T20" fmla="*/ 408 w 467"/>
                <a:gd name="T21" fmla="*/ 233 h 504"/>
                <a:gd name="T22" fmla="*/ 437 w 467"/>
                <a:gd name="T23" fmla="*/ 266 h 504"/>
                <a:gd name="T24" fmla="*/ 451 w 467"/>
                <a:gd name="T25" fmla="*/ 311 h 504"/>
                <a:gd name="T26" fmla="*/ 439 w 467"/>
                <a:gd name="T27" fmla="*/ 375 h 504"/>
                <a:gd name="T28" fmla="*/ 402 w 467"/>
                <a:gd name="T29" fmla="*/ 431 h 504"/>
                <a:gd name="T30" fmla="*/ 345 w 467"/>
                <a:gd name="T31" fmla="*/ 473 h 504"/>
                <a:gd name="T32" fmla="*/ 274 w 467"/>
                <a:gd name="T33" fmla="*/ 497 h 504"/>
                <a:gd name="T34" fmla="*/ 189 w 467"/>
                <a:gd name="T35" fmla="*/ 504 h 504"/>
                <a:gd name="T36" fmla="*/ 112 w 467"/>
                <a:gd name="T37" fmla="*/ 495 h 504"/>
                <a:gd name="T38" fmla="*/ 54 w 467"/>
                <a:gd name="T39" fmla="*/ 467 h 504"/>
                <a:gd name="T40" fmla="*/ 17 w 467"/>
                <a:gd name="T41" fmla="*/ 424 h 504"/>
                <a:gd name="T42" fmla="*/ 0 w 467"/>
                <a:gd name="T43" fmla="*/ 372 h 504"/>
                <a:gd name="T44" fmla="*/ 155 w 467"/>
                <a:gd name="T45" fmla="*/ 343 h 504"/>
                <a:gd name="T46" fmla="*/ 164 w 467"/>
                <a:gd name="T47" fmla="*/ 373 h 504"/>
                <a:gd name="T48" fmla="*/ 188 w 467"/>
                <a:gd name="T49" fmla="*/ 390 h 504"/>
                <a:gd name="T50" fmla="*/ 217 w 467"/>
                <a:gd name="T51" fmla="*/ 394 h 504"/>
                <a:gd name="T52" fmla="*/ 259 w 467"/>
                <a:gd name="T53" fmla="*/ 388 h 504"/>
                <a:gd name="T54" fmla="*/ 286 w 467"/>
                <a:gd name="T55" fmla="*/ 372 h 504"/>
                <a:gd name="T56" fmla="*/ 290 w 467"/>
                <a:gd name="T57" fmla="*/ 348 h 504"/>
                <a:gd name="T58" fmla="*/ 272 w 467"/>
                <a:gd name="T59" fmla="*/ 330 h 504"/>
                <a:gd name="T60" fmla="*/ 240 w 467"/>
                <a:gd name="T61" fmla="*/ 318 h 504"/>
                <a:gd name="T62" fmla="*/ 197 w 467"/>
                <a:gd name="T63" fmla="*/ 306 h 504"/>
                <a:gd name="T64" fmla="*/ 149 w 467"/>
                <a:gd name="T65" fmla="*/ 294 h 504"/>
                <a:gd name="T66" fmla="*/ 104 w 467"/>
                <a:gd name="T67" fmla="*/ 275 h 504"/>
                <a:gd name="T68" fmla="*/ 69 w 467"/>
                <a:gd name="T69" fmla="*/ 248 h 504"/>
                <a:gd name="T70" fmla="*/ 48 w 467"/>
                <a:gd name="T71" fmla="*/ 208 h 504"/>
                <a:gd name="T72" fmla="*/ 46 w 467"/>
                <a:gd name="T73" fmla="*/ 153 h 504"/>
                <a:gd name="T74" fmla="*/ 70 w 467"/>
                <a:gd name="T75" fmla="*/ 94 h 504"/>
                <a:gd name="T76" fmla="*/ 113 w 467"/>
                <a:gd name="T77" fmla="*/ 48 h 504"/>
                <a:gd name="T78" fmla="*/ 174 w 467"/>
                <a:gd name="T79" fmla="*/ 18 h 504"/>
                <a:gd name="T80" fmla="*/ 246 w 467"/>
                <a:gd name="T81" fmla="*/ 1 h 504"/>
                <a:gd name="T82" fmla="*/ 327 w 467"/>
                <a:gd name="T83" fmla="*/ 3 h 504"/>
                <a:gd name="T84" fmla="*/ 394 w 467"/>
                <a:gd name="T85" fmla="*/ 21 h 504"/>
                <a:gd name="T86" fmla="*/ 439 w 467"/>
                <a:gd name="T87" fmla="*/ 54 h 504"/>
                <a:gd name="T88" fmla="*/ 463 w 467"/>
                <a:gd name="T89" fmla="*/ 100 h 504"/>
                <a:gd name="T90" fmla="*/ 467 w 467"/>
                <a:gd name="T91" fmla="*/ 15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7" h="504">
                  <a:moveTo>
                    <a:pt x="316" y="152"/>
                  </a:moveTo>
                  <a:lnTo>
                    <a:pt x="314" y="137"/>
                  </a:lnTo>
                  <a:lnTo>
                    <a:pt x="308" y="126"/>
                  </a:lnTo>
                  <a:lnTo>
                    <a:pt x="299" y="119"/>
                  </a:lnTo>
                  <a:lnTo>
                    <a:pt x="281" y="113"/>
                  </a:lnTo>
                  <a:lnTo>
                    <a:pt x="259" y="110"/>
                  </a:lnTo>
                  <a:lnTo>
                    <a:pt x="235" y="113"/>
                  </a:lnTo>
                  <a:lnTo>
                    <a:pt x="219" y="117"/>
                  </a:lnTo>
                  <a:lnTo>
                    <a:pt x="209" y="126"/>
                  </a:lnTo>
                  <a:lnTo>
                    <a:pt x="203" y="138"/>
                  </a:lnTo>
                  <a:lnTo>
                    <a:pt x="204" y="149"/>
                  </a:lnTo>
                  <a:lnTo>
                    <a:pt x="210" y="159"/>
                  </a:lnTo>
                  <a:lnTo>
                    <a:pt x="220" y="167"/>
                  </a:lnTo>
                  <a:lnTo>
                    <a:pt x="235" y="174"/>
                  </a:lnTo>
                  <a:lnTo>
                    <a:pt x="255" y="180"/>
                  </a:lnTo>
                  <a:lnTo>
                    <a:pt x="275" y="184"/>
                  </a:lnTo>
                  <a:lnTo>
                    <a:pt x="298" y="190"/>
                  </a:lnTo>
                  <a:lnTo>
                    <a:pt x="320" y="196"/>
                  </a:lnTo>
                  <a:lnTo>
                    <a:pt x="344" y="204"/>
                  </a:lnTo>
                  <a:lnTo>
                    <a:pt x="368" y="213"/>
                  </a:lnTo>
                  <a:lnTo>
                    <a:pt x="388" y="222"/>
                  </a:lnTo>
                  <a:lnTo>
                    <a:pt x="408" y="233"/>
                  </a:lnTo>
                  <a:lnTo>
                    <a:pt x="426" y="248"/>
                  </a:lnTo>
                  <a:lnTo>
                    <a:pt x="437" y="266"/>
                  </a:lnTo>
                  <a:lnTo>
                    <a:pt x="446" y="287"/>
                  </a:lnTo>
                  <a:lnTo>
                    <a:pt x="451" y="311"/>
                  </a:lnTo>
                  <a:lnTo>
                    <a:pt x="448" y="339"/>
                  </a:lnTo>
                  <a:lnTo>
                    <a:pt x="439" y="375"/>
                  </a:lnTo>
                  <a:lnTo>
                    <a:pt x="423" y="406"/>
                  </a:lnTo>
                  <a:lnTo>
                    <a:pt x="402" y="431"/>
                  </a:lnTo>
                  <a:lnTo>
                    <a:pt x="376" y="453"/>
                  </a:lnTo>
                  <a:lnTo>
                    <a:pt x="345" y="473"/>
                  </a:lnTo>
                  <a:lnTo>
                    <a:pt x="311" y="486"/>
                  </a:lnTo>
                  <a:lnTo>
                    <a:pt x="274" y="497"/>
                  </a:lnTo>
                  <a:lnTo>
                    <a:pt x="232" y="503"/>
                  </a:lnTo>
                  <a:lnTo>
                    <a:pt x="189" y="504"/>
                  </a:lnTo>
                  <a:lnTo>
                    <a:pt x="149" y="503"/>
                  </a:lnTo>
                  <a:lnTo>
                    <a:pt x="112" y="495"/>
                  </a:lnTo>
                  <a:lnTo>
                    <a:pt x="81" y="482"/>
                  </a:lnTo>
                  <a:lnTo>
                    <a:pt x="54" y="467"/>
                  </a:lnTo>
                  <a:lnTo>
                    <a:pt x="32" y="446"/>
                  </a:lnTo>
                  <a:lnTo>
                    <a:pt x="17" y="424"/>
                  </a:lnTo>
                  <a:lnTo>
                    <a:pt x="5" y="400"/>
                  </a:lnTo>
                  <a:lnTo>
                    <a:pt x="0" y="372"/>
                  </a:lnTo>
                  <a:lnTo>
                    <a:pt x="2" y="343"/>
                  </a:lnTo>
                  <a:lnTo>
                    <a:pt x="155" y="343"/>
                  </a:lnTo>
                  <a:lnTo>
                    <a:pt x="158" y="360"/>
                  </a:lnTo>
                  <a:lnTo>
                    <a:pt x="164" y="373"/>
                  </a:lnTo>
                  <a:lnTo>
                    <a:pt x="174" y="382"/>
                  </a:lnTo>
                  <a:lnTo>
                    <a:pt x="188" y="390"/>
                  </a:lnTo>
                  <a:lnTo>
                    <a:pt x="203" y="393"/>
                  </a:lnTo>
                  <a:lnTo>
                    <a:pt x="217" y="394"/>
                  </a:lnTo>
                  <a:lnTo>
                    <a:pt x="240" y="393"/>
                  </a:lnTo>
                  <a:lnTo>
                    <a:pt x="259" y="388"/>
                  </a:lnTo>
                  <a:lnTo>
                    <a:pt x="275" y="381"/>
                  </a:lnTo>
                  <a:lnTo>
                    <a:pt x="286" y="372"/>
                  </a:lnTo>
                  <a:lnTo>
                    <a:pt x="290" y="358"/>
                  </a:lnTo>
                  <a:lnTo>
                    <a:pt x="290" y="348"/>
                  </a:lnTo>
                  <a:lnTo>
                    <a:pt x="284" y="338"/>
                  </a:lnTo>
                  <a:lnTo>
                    <a:pt x="272" y="330"/>
                  </a:lnTo>
                  <a:lnTo>
                    <a:pt x="258" y="323"/>
                  </a:lnTo>
                  <a:lnTo>
                    <a:pt x="240" y="318"/>
                  </a:lnTo>
                  <a:lnTo>
                    <a:pt x="219" y="312"/>
                  </a:lnTo>
                  <a:lnTo>
                    <a:pt x="197" y="306"/>
                  </a:lnTo>
                  <a:lnTo>
                    <a:pt x="173" y="300"/>
                  </a:lnTo>
                  <a:lnTo>
                    <a:pt x="149" y="294"/>
                  </a:lnTo>
                  <a:lnTo>
                    <a:pt x="127" y="285"/>
                  </a:lnTo>
                  <a:lnTo>
                    <a:pt x="104" y="275"/>
                  </a:lnTo>
                  <a:lnTo>
                    <a:pt x="85" y="263"/>
                  </a:lnTo>
                  <a:lnTo>
                    <a:pt x="69" y="248"/>
                  </a:lnTo>
                  <a:lnTo>
                    <a:pt x="55" y="230"/>
                  </a:lnTo>
                  <a:lnTo>
                    <a:pt x="48" y="208"/>
                  </a:lnTo>
                  <a:lnTo>
                    <a:pt x="44" y="183"/>
                  </a:lnTo>
                  <a:lnTo>
                    <a:pt x="46" y="153"/>
                  </a:lnTo>
                  <a:lnTo>
                    <a:pt x="55" y="122"/>
                  </a:lnTo>
                  <a:lnTo>
                    <a:pt x="70" y="94"/>
                  </a:lnTo>
                  <a:lnTo>
                    <a:pt x="90" y="68"/>
                  </a:lnTo>
                  <a:lnTo>
                    <a:pt x="113" y="48"/>
                  </a:lnTo>
                  <a:lnTo>
                    <a:pt x="142" y="31"/>
                  </a:lnTo>
                  <a:lnTo>
                    <a:pt x="174" y="18"/>
                  </a:lnTo>
                  <a:lnTo>
                    <a:pt x="209" y="7"/>
                  </a:lnTo>
                  <a:lnTo>
                    <a:pt x="246" y="1"/>
                  </a:lnTo>
                  <a:lnTo>
                    <a:pt x="286" y="0"/>
                  </a:lnTo>
                  <a:lnTo>
                    <a:pt x="327" y="3"/>
                  </a:lnTo>
                  <a:lnTo>
                    <a:pt x="365" y="10"/>
                  </a:lnTo>
                  <a:lnTo>
                    <a:pt x="394" y="21"/>
                  </a:lnTo>
                  <a:lnTo>
                    <a:pt x="420" y="36"/>
                  </a:lnTo>
                  <a:lnTo>
                    <a:pt x="439" y="54"/>
                  </a:lnTo>
                  <a:lnTo>
                    <a:pt x="452" y="76"/>
                  </a:lnTo>
                  <a:lnTo>
                    <a:pt x="463" y="100"/>
                  </a:lnTo>
                  <a:lnTo>
                    <a:pt x="467" y="125"/>
                  </a:lnTo>
                  <a:lnTo>
                    <a:pt x="467" y="152"/>
                  </a:lnTo>
                  <a:lnTo>
                    <a:pt x="316" y="1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gray">
            <a:xfrm>
              <a:off x="1739901" y="4776788"/>
              <a:ext cx="655638" cy="585788"/>
            </a:xfrm>
            <a:custGeom>
              <a:avLst/>
              <a:gdLst>
                <a:gd name="T0" fmla="*/ 224 w 413"/>
                <a:gd name="T1" fmla="*/ 93 h 369"/>
                <a:gd name="T2" fmla="*/ 240 w 413"/>
                <a:gd name="T3" fmla="*/ 96 h 369"/>
                <a:gd name="T4" fmla="*/ 254 w 413"/>
                <a:gd name="T5" fmla="*/ 104 h 369"/>
                <a:gd name="T6" fmla="*/ 264 w 413"/>
                <a:gd name="T7" fmla="*/ 117 h 369"/>
                <a:gd name="T8" fmla="*/ 269 w 413"/>
                <a:gd name="T9" fmla="*/ 135 h 369"/>
                <a:gd name="T10" fmla="*/ 270 w 413"/>
                <a:gd name="T11" fmla="*/ 156 h 369"/>
                <a:gd name="T12" fmla="*/ 269 w 413"/>
                <a:gd name="T13" fmla="*/ 181 h 369"/>
                <a:gd name="T14" fmla="*/ 261 w 413"/>
                <a:gd name="T15" fmla="*/ 211 h 369"/>
                <a:gd name="T16" fmla="*/ 251 w 413"/>
                <a:gd name="T17" fmla="*/ 235 h 369"/>
                <a:gd name="T18" fmla="*/ 239 w 413"/>
                <a:gd name="T19" fmla="*/ 253 h 369"/>
                <a:gd name="T20" fmla="*/ 226 w 413"/>
                <a:gd name="T21" fmla="*/ 264 h 369"/>
                <a:gd name="T22" fmla="*/ 209 w 413"/>
                <a:gd name="T23" fmla="*/ 272 h 369"/>
                <a:gd name="T24" fmla="*/ 191 w 413"/>
                <a:gd name="T25" fmla="*/ 275 h 369"/>
                <a:gd name="T26" fmla="*/ 174 w 413"/>
                <a:gd name="T27" fmla="*/ 272 h 369"/>
                <a:gd name="T28" fmla="*/ 160 w 413"/>
                <a:gd name="T29" fmla="*/ 264 h 369"/>
                <a:gd name="T30" fmla="*/ 151 w 413"/>
                <a:gd name="T31" fmla="*/ 253 h 369"/>
                <a:gd name="T32" fmla="*/ 145 w 413"/>
                <a:gd name="T33" fmla="*/ 235 h 369"/>
                <a:gd name="T34" fmla="*/ 144 w 413"/>
                <a:gd name="T35" fmla="*/ 211 h 369"/>
                <a:gd name="T36" fmla="*/ 147 w 413"/>
                <a:gd name="T37" fmla="*/ 181 h 369"/>
                <a:gd name="T38" fmla="*/ 150 w 413"/>
                <a:gd name="T39" fmla="*/ 163 h 369"/>
                <a:gd name="T40" fmla="*/ 157 w 413"/>
                <a:gd name="T41" fmla="*/ 147 h 369"/>
                <a:gd name="T42" fmla="*/ 165 w 413"/>
                <a:gd name="T43" fmla="*/ 131 h 369"/>
                <a:gd name="T44" fmla="*/ 175 w 413"/>
                <a:gd name="T45" fmla="*/ 116 h 369"/>
                <a:gd name="T46" fmla="*/ 188 w 413"/>
                <a:gd name="T47" fmla="*/ 104 h 369"/>
                <a:gd name="T48" fmla="*/ 205 w 413"/>
                <a:gd name="T49" fmla="*/ 96 h 369"/>
                <a:gd name="T50" fmla="*/ 224 w 413"/>
                <a:gd name="T51" fmla="*/ 93 h 369"/>
                <a:gd name="T52" fmla="*/ 4 w 413"/>
                <a:gd name="T53" fmla="*/ 189 h 369"/>
                <a:gd name="T54" fmla="*/ 0 w 413"/>
                <a:gd name="T55" fmla="*/ 226 h 369"/>
                <a:gd name="T56" fmla="*/ 4 w 413"/>
                <a:gd name="T57" fmla="*/ 259 h 369"/>
                <a:gd name="T58" fmla="*/ 13 w 413"/>
                <a:gd name="T59" fmla="*/ 287 h 369"/>
                <a:gd name="T60" fmla="*/ 28 w 413"/>
                <a:gd name="T61" fmla="*/ 312 h 369"/>
                <a:gd name="T62" fmla="*/ 49 w 413"/>
                <a:gd name="T63" fmla="*/ 331 h 369"/>
                <a:gd name="T64" fmla="*/ 74 w 413"/>
                <a:gd name="T65" fmla="*/ 348 h 369"/>
                <a:gd name="T66" fmla="*/ 104 w 413"/>
                <a:gd name="T67" fmla="*/ 360 h 369"/>
                <a:gd name="T68" fmla="*/ 138 w 413"/>
                <a:gd name="T69" fmla="*/ 366 h 369"/>
                <a:gd name="T70" fmla="*/ 174 w 413"/>
                <a:gd name="T71" fmla="*/ 369 h 369"/>
                <a:gd name="T72" fmla="*/ 211 w 413"/>
                <a:gd name="T73" fmla="*/ 366 h 369"/>
                <a:gd name="T74" fmla="*/ 246 w 413"/>
                <a:gd name="T75" fmla="*/ 360 h 369"/>
                <a:gd name="T76" fmla="*/ 281 w 413"/>
                <a:gd name="T77" fmla="*/ 348 h 369"/>
                <a:gd name="T78" fmla="*/ 312 w 413"/>
                <a:gd name="T79" fmla="*/ 331 h 369"/>
                <a:gd name="T80" fmla="*/ 340 w 413"/>
                <a:gd name="T81" fmla="*/ 311 h 369"/>
                <a:gd name="T82" fmla="*/ 364 w 413"/>
                <a:gd name="T83" fmla="*/ 285 h 369"/>
                <a:gd name="T84" fmla="*/ 385 w 413"/>
                <a:gd name="T85" fmla="*/ 256 h 369"/>
                <a:gd name="T86" fmla="*/ 399 w 413"/>
                <a:gd name="T87" fmla="*/ 221 h 369"/>
                <a:gd name="T88" fmla="*/ 410 w 413"/>
                <a:gd name="T89" fmla="*/ 181 h 369"/>
                <a:gd name="T90" fmla="*/ 413 w 413"/>
                <a:gd name="T91" fmla="*/ 146 h 369"/>
                <a:gd name="T92" fmla="*/ 410 w 413"/>
                <a:gd name="T93" fmla="*/ 114 h 369"/>
                <a:gd name="T94" fmla="*/ 402 w 413"/>
                <a:gd name="T95" fmla="*/ 86 h 369"/>
                <a:gd name="T96" fmla="*/ 388 w 413"/>
                <a:gd name="T97" fmla="*/ 61 h 369"/>
                <a:gd name="T98" fmla="*/ 368 w 413"/>
                <a:gd name="T99" fmla="*/ 40 h 369"/>
                <a:gd name="T100" fmla="*/ 343 w 413"/>
                <a:gd name="T101" fmla="*/ 22 h 369"/>
                <a:gd name="T102" fmla="*/ 313 w 413"/>
                <a:gd name="T103" fmla="*/ 10 h 369"/>
                <a:gd name="T104" fmla="*/ 279 w 413"/>
                <a:gd name="T105" fmla="*/ 3 h 369"/>
                <a:gd name="T106" fmla="*/ 239 w 413"/>
                <a:gd name="T107" fmla="*/ 0 h 369"/>
                <a:gd name="T108" fmla="*/ 196 w 413"/>
                <a:gd name="T109" fmla="*/ 3 h 369"/>
                <a:gd name="T110" fmla="*/ 154 w 413"/>
                <a:gd name="T111" fmla="*/ 12 h 369"/>
                <a:gd name="T112" fmla="*/ 117 w 413"/>
                <a:gd name="T113" fmla="*/ 28 h 369"/>
                <a:gd name="T114" fmla="*/ 84 w 413"/>
                <a:gd name="T115" fmla="*/ 49 h 369"/>
                <a:gd name="T116" fmla="*/ 56 w 413"/>
                <a:gd name="T117" fmla="*/ 76 h 369"/>
                <a:gd name="T118" fmla="*/ 32 w 413"/>
                <a:gd name="T119" fmla="*/ 108 h 369"/>
                <a:gd name="T120" fmla="*/ 14 w 413"/>
                <a:gd name="T121" fmla="*/ 146 h 369"/>
                <a:gd name="T122" fmla="*/ 4 w 413"/>
                <a:gd name="T123" fmla="*/ 18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3" h="369">
                  <a:moveTo>
                    <a:pt x="224" y="93"/>
                  </a:moveTo>
                  <a:lnTo>
                    <a:pt x="240" y="96"/>
                  </a:lnTo>
                  <a:lnTo>
                    <a:pt x="254" y="104"/>
                  </a:lnTo>
                  <a:lnTo>
                    <a:pt x="264" y="117"/>
                  </a:lnTo>
                  <a:lnTo>
                    <a:pt x="269" y="135"/>
                  </a:lnTo>
                  <a:lnTo>
                    <a:pt x="270" y="156"/>
                  </a:lnTo>
                  <a:lnTo>
                    <a:pt x="269" y="181"/>
                  </a:lnTo>
                  <a:lnTo>
                    <a:pt x="261" y="211"/>
                  </a:lnTo>
                  <a:lnTo>
                    <a:pt x="251" y="235"/>
                  </a:lnTo>
                  <a:lnTo>
                    <a:pt x="239" y="253"/>
                  </a:lnTo>
                  <a:lnTo>
                    <a:pt x="226" y="264"/>
                  </a:lnTo>
                  <a:lnTo>
                    <a:pt x="209" y="272"/>
                  </a:lnTo>
                  <a:lnTo>
                    <a:pt x="191" y="275"/>
                  </a:lnTo>
                  <a:lnTo>
                    <a:pt x="174" y="272"/>
                  </a:lnTo>
                  <a:lnTo>
                    <a:pt x="160" y="264"/>
                  </a:lnTo>
                  <a:lnTo>
                    <a:pt x="151" y="253"/>
                  </a:lnTo>
                  <a:lnTo>
                    <a:pt x="145" y="235"/>
                  </a:lnTo>
                  <a:lnTo>
                    <a:pt x="144" y="211"/>
                  </a:lnTo>
                  <a:lnTo>
                    <a:pt x="147" y="181"/>
                  </a:lnTo>
                  <a:lnTo>
                    <a:pt x="150" y="163"/>
                  </a:lnTo>
                  <a:lnTo>
                    <a:pt x="157" y="147"/>
                  </a:lnTo>
                  <a:lnTo>
                    <a:pt x="165" y="131"/>
                  </a:lnTo>
                  <a:lnTo>
                    <a:pt x="175" y="116"/>
                  </a:lnTo>
                  <a:lnTo>
                    <a:pt x="188" y="104"/>
                  </a:lnTo>
                  <a:lnTo>
                    <a:pt x="205" y="96"/>
                  </a:lnTo>
                  <a:lnTo>
                    <a:pt x="224" y="93"/>
                  </a:lnTo>
                  <a:close/>
                  <a:moveTo>
                    <a:pt x="4" y="189"/>
                  </a:moveTo>
                  <a:lnTo>
                    <a:pt x="0" y="226"/>
                  </a:lnTo>
                  <a:lnTo>
                    <a:pt x="4" y="259"/>
                  </a:lnTo>
                  <a:lnTo>
                    <a:pt x="13" y="287"/>
                  </a:lnTo>
                  <a:lnTo>
                    <a:pt x="28" y="312"/>
                  </a:lnTo>
                  <a:lnTo>
                    <a:pt x="49" y="331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8" y="366"/>
                  </a:lnTo>
                  <a:lnTo>
                    <a:pt x="174" y="369"/>
                  </a:lnTo>
                  <a:lnTo>
                    <a:pt x="211" y="366"/>
                  </a:lnTo>
                  <a:lnTo>
                    <a:pt x="246" y="360"/>
                  </a:lnTo>
                  <a:lnTo>
                    <a:pt x="281" y="348"/>
                  </a:lnTo>
                  <a:lnTo>
                    <a:pt x="312" y="331"/>
                  </a:lnTo>
                  <a:lnTo>
                    <a:pt x="340" y="311"/>
                  </a:lnTo>
                  <a:lnTo>
                    <a:pt x="364" y="285"/>
                  </a:lnTo>
                  <a:lnTo>
                    <a:pt x="385" y="256"/>
                  </a:lnTo>
                  <a:lnTo>
                    <a:pt x="399" y="221"/>
                  </a:lnTo>
                  <a:lnTo>
                    <a:pt x="410" y="181"/>
                  </a:lnTo>
                  <a:lnTo>
                    <a:pt x="413" y="146"/>
                  </a:lnTo>
                  <a:lnTo>
                    <a:pt x="410" y="114"/>
                  </a:lnTo>
                  <a:lnTo>
                    <a:pt x="402" y="86"/>
                  </a:lnTo>
                  <a:lnTo>
                    <a:pt x="388" y="61"/>
                  </a:lnTo>
                  <a:lnTo>
                    <a:pt x="368" y="40"/>
                  </a:lnTo>
                  <a:lnTo>
                    <a:pt x="343" y="22"/>
                  </a:lnTo>
                  <a:lnTo>
                    <a:pt x="313" y="10"/>
                  </a:lnTo>
                  <a:lnTo>
                    <a:pt x="279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4" y="12"/>
                  </a:lnTo>
                  <a:lnTo>
                    <a:pt x="117" y="28"/>
                  </a:lnTo>
                  <a:lnTo>
                    <a:pt x="84" y="49"/>
                  </a:lnTo>
                  <a:lnTo>
                    <a:pt x="56" y="76"/>
                  </a:lnTo>
                  <a:lnTo>
                    <a:pt x="32" y="108"/>
                  </a:lnTo>
                  <a:lnTo>
                    <a:pt x="14" y="146"/>
                  </a:lnTo>
                  <a:lnTo>
                    <a:pt x="4" y="1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gray">
            <a:xfrm>
              <a:off x="2425701" y="4776788"/>
              <a:ext cx="649288" cy="585788"/>
            </a:xfrm>
            <a:custGeom>
              <a:avLst/>
              <a:gdLst>
                <a:gd name="T0" fmla="*/ 266 w 409"/>
                <a:gd name="T1" fmla="*/ 143 h 369"/>
                <a:gd name="T2" fmla="*/ 266 w 409"/>
                <a:gd name="T3" fmla="*/ 129 h 369"/>
                <a:gd name="T4" fmla="*/ 263 w 409"/>
                <a:gd name="T5" fmla="*/ 117 h 369"/>
                <a:gd name="T6" fmla="*/ 257 w 409"/>
                <a:gd name="T7" fmla="*/ 107 h 369"/>
                <a:gd name="T8" fmla="*/ 248 w 409"/>
                <a:gd name="T9" fmla="*/ 99 h 369"/>
                <a:gd name="T10" fmla="*/ 237 w 409"/>
                <a:gd name="T11" fmla="*/ 95 h 369"/>
                <a:gd name="T12" fmla="*/ 223 w 409"/>
                <a:gd name="T13" fmla="*/ 93 h 369"/>
                <a:gd name="T14" fmla="*/ 202 w 409"/>
                <a:gd name="T15" fmla="*/ 96 h 369"/>
                <a:gd name="T16" fmla="*/ 186 w 409"/>
                <a:gd name="T17" fmla="*/ 105 h 369"/>
                <a:gd name="T18" fmla="*/ 173 w 409"/>
                <a:gd name="T19" fmla="*/ 117 h 369"/>
                <a:gd name="T20" fmla="*/ 162 w 409"/>
                <a:gd name="T21" fmla="*/ 134 h 369"/>
                <a:gd name="T22" fmla="*/ 153 w 409"/>
                <a:gd name="T23" fmla="*/ 151 h 369"/>
                <a:gd name="T24" fmla="*/ 149 w 409"/>
                <a:gd name="T25" fmla="*/ 169 h 369"/>
                <a:gd name="T26" fmla="*/ 144 w 409"/>
                <a:gd name="T27" fmla="*/ 189 h 369"/>
                <a:gd name="T28" fmla="*/ 141 w 409"/>
                <a:gd name="T29" fmla="*/ 212 h 369"/>
                <a:gd name="T30" fmla="*/ 143 w 409"/>
                <a:gd name="T31" fmla="*/ 233 h 369"/>
                <a:gd name="T32" fmla="*/ 149 w 409"/>
                <a:gd name="T33" fmla="*/ 251 h 369"/>
                <a:gd name="T34" fmla="*/ 158 w 409"/>
                <a:gd name="T35" fmla="*/ 263 h 369"/>
                <a:gd name="T36" fmla="*/ 173 w 409"/>
                <a:gd name="T37" fmla="*/ 272 h 369"/>
                <a:gd name="T38" fmla="*/ 190 w 409"/>
                <a:gd name="T39" fmla="*/ 275 h 369"/>
                <a:gd name="T40" fmla="*/ 210 w 409"/>
                <a:gd name="T41" fmla="*/ 272 h 369"/>
                <a:gd name="T42" fmla="*/ 226 w 409"/>
                <a:gd name="T43" fmla="*/ 264 h 369"/>
                <a:gd name="T44" fmla="*/ 240 w 409"/>
                <a:gd name="T45" fmla="*/ 253 h 369"/>
                <a:gd name="T46" fmla="*/ 248 w 409"/>
                <a:gd name="T47" fmla="*/ 239 h 369"/>
                <a:gd name="T48" fmla="*/ 254 w 409"/>
                <a:gd name="T49" fmla="*/ 223 h 369"/>
                <a:gd name="T50" fmla="*/ 397 w 409"/>
                <a:gd name="T51" fmla="*/ 223 h 369"/>
                <a:gd name="T52" fmla="*/ 385 w 409"/>
                <a:gd name="T53" fmla="*/ 256 h 369"/>
                <a:gd name="T54" fmla="*/ 367 w 409"/>
                <a:gd name="T55" fmla="*/ 284 h 369"/>
                <a:gd name="T56" fmla="*/ 348 w 409"/>
                <a:gd name="T57" fmla="*/ 308 h 369"/>
                <a:gd name="T58" fmla="*/ 324 w 409"/>
                <a:gd name="T59" fmla="*/ 327 h 369"/>
                <a:gd name="T60" fmla="*/ 297 w 409"/>
                <a:gd name="T61" fmla="*/ 343 h 369"/>
                <a:gd name="T62" fmla="*/ 268 w 409"/>
                <a:gd name="T63" fmla="*/ 354 h 369"/>
                <a:gd name="T64" fmla="*/ 238 w 409"/>
                <a:gd name="T65" fmla="*/ 363 h 369"/>
                <a:gd name="T66" fmla="*/ 207 w 409"/>
                <a:gd name="T67" fmla="*/ 367 h 369"/>
                <a:gd name="T68" fmla="*/ 174 w 409"/>
                <a:gd name="T69" fmla="*/ 369 h 369"/>
                <a:gd name="T70" fmla="*/ 137 w 409"/>
                <a:gd name="T71" fmla="*/ 366 h 369"/>
                <a:gd name="T72" fmla="*/ 103 w 409"/>
                <a:gd name="T73" fmla="*/ 360 h 369"/>
                <a:gd name="T74" fmla="*/ 75 w 409"/>
                <a:gd name="T75" fmla="*/ 348 h 369"/>
                <a:gd name="T76" fmla="*/ 48 w 409"/>
                <a:gd name="T77" fmla="*/ 331 h 369"/>
                <a:gd name="T78" fmla="*/ 28 w 409"/>
                <a:gd name="T79" fmla="*/ 311 h 369"/>
                <a:gd name="T80" fmla="*/ 12 w 409"/>
                <a:gd name="T81" fmla="*/ 287 h 369"/>
                <a:gd name="T82" fmla="*/ 3 w 409"/>
                <a:gd name="T83" fmla="*/ 257 h 369"/>
                <a:gd name="T84" fmla="*/ 0 w 409"/>
                <a:gd name="T85" fmla="*/ 224 h 369"/>
                <a:gd name="T86" fmla="*/ 3 w 409"/>
                <a:gd name="T87" fmla="*/ 187 h 369"/>
                <a:gd name="T88" fmla="*/ 14 w 409"/>
                <a:gd name="T89" fmla="*/ 150 h 369"/>
                <a:gd name="T90" fmla="*/ 28 w 409"/>
                <a:gd name="T91" fmla="*/ 116 h 369"/>
                <a:gd name="T92" fmla="*/ 48 w 409"/>
                <a:gd name="T93" fmla="*/ 86 h 369"/>
                <a:gd name="T94" fmla="*/ 72 w 409"/>
                <a:gd name="T95" fmla="*/ 61 h 369"/>
                <a:gd name="T96" fmla="*/ 100 w 409"/>
                <a:gd name="T97" fmla="*/ 38 h 369"/>
                <a:gd name="T98" fmla="*/ 131 w 409"/>
                <a:gd name="T99" fmla="*/ 22 h 369"/>
                <a:gd name="T100" fmla="*/ 165 w 409"/>
                <a:gd name="T101" fmla="*/ 10 h 369"/>
                <a:gd name="T102" fmla="*/ 201 w 409"/>
                <a:gd name="T103" fmla="*/ 3 h 369"/>
                <a:gd name="T104" fmla="*/ 240 w 409"/>
                <a:gd name="T105" fmla="*/ 0 h 369"/>
                <a:gd name="T106" fmla="*/ 271 w 409"/>
                <a:gd name="T107" fmla="*/ 1 h 369"/>
                <a:gd name="T108" fmla="*/ 300 w 409"/>
                <a:gd name="T109" fmla="*/ 6 h 369"/>
                <a:gd name="T110" fmla="*/ 327 w 409"/>
                <a:gd name="T111" fmla="*/ 15 h 369"/>
                <a:gd name="T112" fmla="*/ 352 w 409"/>
                <a:gd name="T113" fmla="*/ 25 h 369"/>
                <a:gd name="T114" fmla="*/ 373 w 409"/>
                <a:gd name="T115" fmla="*/ 41 h 369"/>
                <a:gd name="T116" fmla="*/ 390 w 409"/>
                <a:gd name="T117" fmla="*/ 61 h 369"/>
                <a:gd name="T118" fmla="*/ 402 w 409"/>
                <a:gd name="T119" fmla="*/ 83 h 369"/>
                <a:gd name="T120" fmla="*/ 409 w 409"/>
                <a:gd name="T121" fmla="*/ 111 h 369"/>
                <a:gd name="T122" fmla="*/ 409 w 409"/>
                <a:gd name="T123" fmla="*/ 143 h 369"/>
                <a:gd name="T124" fmla="*/ 266 w 409"/>
                <a:gd name="T125" fmla="*/ 14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9" h="369">
                  <a:moveTo>
                    <a:pt x="266" y="143"/>
                  </a:moveTo>
                  <a:lnTo>
                    <a:pt x="266" y="129"/>
                  </a:lnTo>
                  <a:lnTo>
                    <a:pt x="263" y="117"/>
                  </a:lnTo>
                  <a:lnTo>
                    <a:pt x="257" y="107"/>
                  </a:lnTo>
                  <a:lnTo>
                    <a:pt x="248" y="99"/>
                  </a:lnTo>
                  <a:lnTo>
                    <a:pt x="237" y="95"/>
                  </a:lnTo>
                  <a:lnTo>
                    <a:pt x="223" y="93"/>
                  </a:lnTo>
                  <a:lnTo>
                    <a:pt x="202" y="96"/>
                  </a:lnTo>
                  <a:lnTo>
                    <a:pt x="186" y="105"/>
                  </a:lnTo>
                  <a:lnTo>
                    <a:pt x="173" y="117"/>
                  </a:lnTo>
                  <a:lnTo>
                    <a:pt x="162" y="134"/>
                  </a:lnTo>
                  <a:lnTo>
                    <a:pt x="153" y="151"/>
                  </a:lnTo>
                  <a:lnTo>
                    <a:pt x="149" y="169"/>
                  </a:lnTo>
                  <a:lnTo>
                    <a:pt x="144" y="189"/>
                  </a:lnTo>
                  <a:lnTo>
                    <a:pt x="141" y="212"/>
                  </a:lnTo>
                  <a:lnTo>
                    <a:pt x="143" y="233"/>
                  </a:lnTo>
                  <a:lnTo>
                    <a:pt x="149" y="251"/>
                  </a:lnTo>
                  <a:lnTo>
                    <a:pt x="158" y="263"/>
                  </a:lnTo>
                  <a:lnTo>
                    <a:pt x="173" y="272"/>
                  </a:lnTo>
                  <a:lnTo>
                    <a:pt x="190" y="275"/>
                  </a:lnTo>
                  <a:lnTo>
                    <a:pt x="210" y="272"/>
                  </a:lnTo>
                  <a:lnTo>
                    <a:pt x="226" y="264"/>
                  </a:lnTo>
                  <a:lnTo>
                    <a:pt x="240" y="253"/>
                  </a:lnTo>
                  <a:lnTo>
                    <a:pt x="248" y="239"/>
                  </a:lnTo>
                  <a:lnTo>
                    <a:pt x="254" y="223"/>
                  </a:lnTo>
                  <a:lnTo>
                    <a:pt x="397" y="223"/>
                  </a:lnTo>
                  <a:lnTo>
                    <a:pt x="385" y="256"/>
                  </a:lnTo>
                  <a:lnTo>
                    <a:pt x="367" y="284"/>
                  </a:lnTo>
                  <a:lnTo>
                    <a:pt x="348" y="308"/>
                  </a:lnTo>
                  <a:lnTo>
                    <a:pt x="324" y="327"/>
                  </a:lnTo>
                  <a:lnTo>
                    <a:pt x="297" y="343"/>
                  </a:lnTo>
                  <a:lnTo>
                    <a:pt x="268" y="354"/>
                  </a:lnTo>
                  <a:lnTo>
                    <a:pt x="238" y="363"/>
                  </a:lnTo>
                  <a:lnTo>
                    <a:pt x="207" y="367"/>
                  </a:lnTo>
                  <a:lnTo>
                    <a:pt x="174" y="369"/>
                  </a:lnTo>
                  <a:lnTo>
                    <a:pt x="137" y="366"/>
                  </a:lnTo>
                  <a:lnTo>
                    <a:pt x="103" y="360"/>
                  </a:lnTo>
                  <a:lnTo>
                    <a:pt x="75" y="348"/>
                  </a:lnTo>
                  <a:lnTo>
                    <a:pt x="48" y="331"/>
                  </a:lnTo>
                  <a:lnTo>
                    <a:pt x="28" y="311"/>
                  </a:lnTo>
                  <a:lnTo>
                    <a:pt x="12" y="287"/>
                  </a:lnTo>
                  <a:lnTo>
                    <a:pt x="3" y="257"/>
                  </a:lnTo>
                  <a:lnTo>
                    <a:pt x="0" y="224"/>
                  </a:lnTo>
                  <a:lnTo>
                    <a:pt x="3" y="187"/>
                  </a:lnTo>
                  <a:lnTo>
                    <a:pt x="14" y="150"/>
                  </a:lnTo>
                  <a:lnTo>
                    <a:pt x="28" y="116"/>
                  </a:lnTo>
                  <a:lnTo>
                    <a:pt x="48" y="86"/>
                  </a:lnTo>
                  <a:lnTo>
                    <a:pt x="72" y="61"/>
                  </a:lnTo>
                  <a:lnTo>
                    <a:pt x="100" y="38"/>
                  </a:lnTo>
                  <a:lnTo>
                    <a:pt x="131" y="22"/>
                  </a:lnTo>
                  <a:lnTo>
                    <a:pt x="165" y="10"/>
                  </a:lnTo>
                  <a:lnTo>
                    <a:pt x="201" y="3"/>
                  </a:lnTo>
                  <a:lnTo>
                    <a:pt x="240" y="0"/>
                  </a:lnTo>
                  <a:lnTo>
                    <a:pt x="271" y="1"/>
                  </a:lnTo>
                  <a:lnTo>
                    <a:pt x="300" y="6"/>
                  </a:lnTo>
                  <a:lnTo>
                    <a:pt x="327" y="15"/>
                  </a:lnTo>
                  <a:lnTo>
                    <a:pt x="352" y="25"/>
                  </a:lnTo>
                  <a:lnTo>
                    <a:pt x="373" y="41"/>
                  </a:lnTo>
                  <a:lnTo>
                    <a:pt x="390" y="61"/>
                  </a:lnTo>
                  <a:lnTo>
                    <a:pt x="402" y="83"/>
                  </a:lnTo>
                  <a:lnTo>
                    <a:pt x="409" y="111"/>
                  </a:lnTo>
                  <a:lnTo>
                    <a:pt x="409" y="143"/>
                  </a:lnTo>
                  <a:lnTo>
                    <a:pt x="266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gray">
            <a:xfrm>
              <a:off x="3063876" y="4564063"/>
              <a:ext cx="365125" cy="781050"/>
            </a:xfrm>
            <a:custGeom>
              <a:avLst/>
              <a:gdLst>
                <a:gd name="T0" fmla="*/ 0 w 230"/>
                <a:gd name="T1" fmla="*/ 492 h 492"/>
                <a:gd name="T2" fmla="*/ 62 w 230"/>
                <a:gd name="T3" fmla="*/ 143 h 492"/>
                <a:gd name="T4" fmla="*/ 203 w 230"/>
                <a:gd name="T5" fmla="*/ 143 h 492"/>
                <a:gd name="T6" fmla="*/ 141 w 230"/>
                <a:gd name="T7" fmla="*/ 492 h 492"/>
                <a:gd name="T8" fmla="*/ 0 w 230"/>
                <a:gd name="T9" fmla="*/ 492 h 492"/>
                <a:gd name="T10" fmla="*/ 87 w 230"/>
                <a:gd name="T11" fmla="*/ 0 h 492"/>
                <a:gd name="T12" fmla="*/ 230 w 230"/>
                <a:gd name="T13" fmla="*/ 0 h 492"/>
                <a:gd name="T14" fmla="*/ 211 w 230"/>
                <a:gd name="T15" fmla="*/ 100 h 492"/>
                <a:gd name="T16" fmla="*/ 69 w 230"/>
                <a:gd name="T17" fmla="*/ 100 h 492"/>
                <a:gd name="T18" fmla="*/ 87 w 230"/>
                <a:gd name="T1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92">
                  <a:moveTo>
                    <a:pt x="0" y="492"/>
                  </a:moveTo>
                  <a:lnTo>
                    <a:pt x="62" y="143"/>
                  </a:lnTo>
                  <a:lnTo>
                    <a:pt x="203" y="143"/>
                  </a:lnTo>
                  <a:lnTo>
                    <a:pt x="141" y="492"/>
                  </a:lnTo>
                  <a:lnTo>
                    <a:pt x="0" y="492"/>
                  </a:lnTo>
                  <a:close/>
                  <a:moveTo>
                    <a:pt x="87" y="0"/>
                  </a:moveTo>
                  <a:lnTo>
                    <a:pt x="230" y="0"/>
                  </a:lnTo>
                  <a:lnTo>
                    <a:pt x="211" y="100"/>
                  </a:lnTo>
                  <a:lnTo>
                    <a:pt x="69" y="10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gray">
            <a:xfrm>
              <a:off x="6357938" y="4179888"/>
              <a:ext cx="180975" cy="539750"/>
            </a:xfrm>
            <a:custGeom>
              <a:avLst/>
              <a:gdLst>
                <a:gd name="T0" fmla="*/ 9 w 114"/>
                <a:gd name="T1" fmla="*/ 47 h 340"/>
                <a:gd name="T2" fmla="*/ 6 w 114"/>
                <a:gd name="T3" fmla="*/ 86 h 340"/>
                <a:gd name="T4" fmla="*/ 3 w 114"/>
                <a:gd name="T5" fmla="*/ 120 h 340"/>
                <a:gd name="T6" fmla="*/ 1 w 114"/>
                <a:gd name="T7" fmla="*/ 153 h 340"/>
                <a:gd name="T8" fmla="*/ 0 w 114"/>
                <a:gd name="T9" fmla="*/ 188 h 340"/>
                <a:gd name="T10" fmla="*/ 0 w 114"/>
                <a:gd name="T11" fmla="*/ 229 h 340"/>
                <a:gd name="T12" fmla="*/ 0 w 114"/>
                <a:gd name="T13" fmla="*/ 246 h 340"/>
                <a:gd name="T14" fmla="*/ 0 w 114"/>
                <a:gd name="T15" fmla="*/ 260 h 340"/>
                <a:gd name="T16" fmla="*/ 0 w 114"/>
                <a:gd name="T17" fmla="*/ 273 h 340"/>
                <a:gd name="T18" fmla="*/ 0 w 114"/>
                <a:gd name="T19" fmla="*/ 290 h 340"/>
                <a:gd name="T20" fmla="*/ 6 w 114"/>
                <a:gd name="T21" fmla="*/ 310 h 340"/>
                <a:gd name="T22" fmla="*/ 18 w 114"/>
                <a:gd name="T23" fmla="*/ 327 h 340"/>
                <a:gd name="T24" fmla="*/ 34 w 114"/>
                <a:gd name="T25" fmla="*/ 337 h 340"/>
                <a:gd name="T26" fmla="*/ 55 w 114"/>
                <a:gd name="T27" fmla="*/ 340 h 340"/>
                <a:gd name="T28" fmla="*/ 76 w 114"/>
                <a:gd name="T29" fmla="*/ 336 h 340"/>
                <a:gd name="T30" fmla="*/ 92 w 114"/>
                <a:gd name="T31" fmla="*/ 324 h 340"/>
                <a:gd name="T32" fmla="*/ 102 w 114"/>
                <a:gd name="T33" fmla="*/ 307 h 340"/>
                <a:gd name="T34" fmla="*/ 105 w 114"/>
                <a:gd name="T35" fmla="*/ 287 h 340"/>
                <a:gd name="T36" fmla="*/ 105 w 114"/>
                <a:gd name="T37" fmla="*/ 270 h 340"/>
                <a:gd name="T38" fmla="*/ 105 w 114"/>
                <a:gd name="T39" fmla="*/ 258 h 340"/>
                <a:gd name="T40" fmla="*/ 105 w 114"/>
                <a:gd name="T41" fmla="*/ 245 h 340"/>
                <a:gd name="T42" fmla="*/ 105 w 114"/>
                <a:gd name="T43" fmla="*/ 229 h 340"/>
                <a:gd name="T44" fmla="*/ 105 w 114"/>
                <a:gd name="T45" fmla="*/ 190 h 340"/>
                <a:gd name="T46" fmla="*/ 107 w 114"/>
                <a:gd name="T47" fmla="*/ 157 h 340"/>
                <a:gd name="T48" fmla="*/ 108 w 114"/>
                <a:gd name="T49" fmla="*/ 126 h 340"/>
                <a:gd name="T50" fmla="*/ 111 w 114"/>
                <a:gd name="T51" fmla="*/ 93 h 340"/>
                <a:gd name="T52" fmla="*/ 114 w 114"/>
                <a:gd name="T53" fmla="*/ 56 h 340"/>
                <a:gd name="T54" fmla="*/ 111 w 114"/>
                <a:gd name="T55" fmla="*/ 35 h 340"/>
                <a:gd name="T56" fmla="*/ 102 w 114"/>
                <a:gd name="T57" fmla="*/ 17 h 340"/>
                <a:gd name="T58" fmla="*/ 86 w 114"/>
                <a:gd name="T59" fmla="*/ 6 h 340"/>
                <a:gd name="T60" fmla="*/ 67 w 114"/>
                <a:gd name="T61" fmla="*/ 0 h 340"/>
                <a:gd name="T62" fmla="*/ 46 w 114"/>
                <a:gd name="T63" fmla="*/ 3 h 340"/>
                <a:gd name="T64" fmla="*/ 28 w 114"/>
                <a:gd name="T65" fmla="*/ 11 h 340"/>
                <a:gd name="T66" fmla="*/ 15 w 114"/>
                <a:gd name="T67" fmla="*/ 26 h 340"/>
                <a:gd name="T68" fmla="*/ 9 w 114"/>
                <a:gd name="T69" fmla="*/ 4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340">
                  <a:moveTo>
                    <a:pt x="9" y="47"/>
                  </a:moveTo>
                  <a:lnTo>
                    <a:pt x="6" y="86"/>
                  </a:lnTo>
                  <a:lnTo>
                    <a:pt x="3" y="120"/>
                  </a:lnTo>
                  <a:lnTo>
                    <a:pt x="1" y="153"/>
                  </a:lnTo>
                  <a:lnTo>
                    <a:pt x="0" y="188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0" y="260"/>
                  </a:lnTo>
                  <a:lnTo>
                    <a:pt x="0" y="273"/>
                  </a:lnTo>
                  <a:lnTo>
                    <a:pt x="0" y="290"/>
                  </a:lnTo>
                  <a:lnTo>
                    <a:pt x="6" y="310"/>
                  </a:lnTo>
                  <a:lnTo>
                    <a:pt x="18" y="327"/>
                  </a:lnTo>
                  <a:lnTo>
                    <a:pt x="34" y="337"/>
                  </a:lnTo>
                  <a:lnTo>
                    <a:pt x="55" y="340"/>
                  </a:lnTo>
                  <a:lnTo>
                    <a:pt x="76" y="336"/>
                  </a:lnTo>
                  <a:lnTo>
                    <a:pt x="92" y="324"/>
                  </a:lnTo>
                  <a:lnTo>
                    <a:pt x="102" y="307"/>
                  </a:lnTo>
                  <a:lnTo>
                    <a:pt x="105" y="287"/>
                  </a:lnTo>
                  <a:lnTo>
                    <a:pt x="105" y="270"/>
                  </a:lnTo>
                  <a:lnTo>
                    <a:pt x="105" y="258"/>
                  </a:lnTo>
                  <a:lnTo>
                    <a:pt x="105" y="245"/>
                  </a:lnTo>
                  <a:lnTo>
                    <a:pt x="105" y="229"/>
                  </a:lnTo>
                  <a:lnTo>
                    <a:pt x="105" y="190"/>
                  </a:lnTo>
                  <a:lnTo>
                    <a:pt x="107" y="157"/>
                  </a:lnTo>
                  <a:lnTo>
                    <a:pt x="108" y="126"/>
                  </a:lnTo>
                  <a:lnTo>
                    <a:pt x="111" y="93"/>
                  </a:lnTo>
                  <a:lnTo>
                    <a:pt x="114" y="56"/>
                  </a:lnTo>
                  <a:lnTo>
                    <a:pt x="111" y="35"/>
                  </a:lnTo>
                  <a:lnTo>
                    <a:pt x="102" y="17"/>
                  </a:lnTo>
                  <a:lnTo>
                    <a:pt x="86" y="6"/>
                  </a:lnTo>
                  <a:lnTo>
                    <a:pt x="67" y="0"/>
                  </a:lnTo>
                  <a:lnTo>
                    <a:pt x="46" y="3"/>
                  </a:lnTo>
                  <a:lnTo>
                    <a:pt x="28" y="11"/>
                  </a:lnTo>
                  <a:lnTo>
                    <a:pt x="15" y="26"/>
                  </a:lnTo>
                  <a:lnTo>
                    <a:pt x="9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gray">
            <a:xfrm>
              <a:off x="6105526" y="4179888"/>
              <a:ext cx="190500" cy="539750"/>
            </a:xfrm>
            <a:custGeom>
              <a:avLst/>
              <a:gdLst>
                <a:gd name="T0" fmla="*/ 15 w 120"/>
                <a:gd name="T1" fmla="*/ 44 h 340"/>
                <a:gd name="T2" fmla="*/ 10 w 120"/>
                <a:gd name="T3" fmla="*/ 84 h 340"/>
                <a:gd name="T4" fmla="*/ 6 w 120"/>
                <a:gd name="T5" fmla="*/ 119 h 340"/>
                <a:gd name="T6" fmla="*/ 3 w 120"/>
                <a:gd name="T7" fmla="*/ 153 h 340"/>
                <a:gd name="T8" fmla="*/ 1 w 120"/>
                <a:gd name="T9" fmla="*/ 187 h 340"/>
                <a:gd name="T10" fmla="*/ 0 w 120"/>
                <a:gd name="T11" fmla="*/ 229 h 340"/>
                <a:gd name="T12" fmla="*/ 0 w 120"/>
                <a:gd name="T13" fmla="*/ 246 h 340"/>
                <a:gd name="T14" fmla="*/ 1 w 120"/>
                <a:gd name="T15" fmla="*/ 260 h 340"/>
                <a:gd name="T16" fmla="*/ 1 w 120"/>
                <a:gd name="T17" fmla="*/ 273 h 340"/>
                <a:gd name="T18" fmla="*/ 3 w 120"/>
                <a:gd name="T19" fmla="*/ 291 h 340"/>
                <a:gd name="T20" fmla="*/ 7 w 120"/>
                <a:gd name="T21" fmla="*/ 310 h 340"/>
                <a:gd name="T22" fmla="*/ 19 w 120"/>
                <a:gd name="T23" fmla="*/ 327 h 340"/>
                <a:gd name="T24" fmla="*/ 37 w 120"/>
                <a:gd name="T25" fmla="*/ 337 h 340"/>
                <a:gd name="T26" fmla="*/ 58 w 120"/>
                <a:gd name="T27" fmla="*/ 340 h 340"/>
                <a:gd name="T28" fmla="*/ 78 w 120"/>
                <a:gd name="T29" fmla="*/ 336 h 340"/>
                <a:gd name="T30" fmla="*/ 95 w 120"/>
                <a:gd name="T31" fmla="*/ 324 h 340"/>
                <a:gd name="T32" fmla="*/ 105 w 120"/>
                <a:gd name="T33" fmla="*/ 306 h 340"/>
                <a:gd name="T34" fmla="*/ 108 w 120"/>
                <a:gd name="T35" fmla="*/ 287 h 340"/>
                <a:gd name="T36" fmla="*/ 107 w 120"/>
                <a:gd name="T37" fmla="*/ 270 h 340"/>
                <a:gd name="T38" fmla="*/ 107 w 120"/>
                <a:gd name="T39" fmla="*/ 257 h 340"/>
                <a:gd name="T40" fmla="*/ 107 w 120"/>
                <a:gd name="T41" fmla="*/ 245 h 340"/>
                <a:gd name="T42" fmla="*/ 107 w 120"/>
                <a:gd name="T43" fmla="*/ 229 h 340"/>
                <a:gd name="T44" fmla="*/ 107 w 120"/>
                <a:gd name="T45" fmla="*/ 190 h 340"/>
                <a:gd name="T46" fmla="*/ 108 w 120"/>
                <a:gd name="T47" fmla="*/ 157 h 340"/>
                <a:gd name="T48" fmla="*/ 111 w 120"/>
                <a:gd name="T49" fmla="*/ 127 h 340"/>
                <a:gd name="T50" fmla="*/ 116 w 120"/>
                <a:gd name="T51" fmla="*/ 95 h 340"/>
                <a:gd name="T52" fmla="*/ 120 w 120"/>
                <a:gd name="T53" fmla="*/ 59 h 340"/>
                <a:gd name="T54" fmla="*/ 119 w 120"/>
                <a:gd name="T55" fmla="*/ 38 h 340"/>
                <a:gd name="T56" fmla="*/ 110 w 120"/>
                <a:gd name="T57" fmla="*/ 20 h 340"/>
                <a:gd name="T58" fmla="*/ 95 w 120"/>
                <a:gd name="T59" fmla="*/ 7 h 340"/>
                <a:gd name="T60" fmla="*/ 74 w 120"/>
                <a:gd name="T61" fmla="*/ 0 h 340"/>
                <a:gd name="T62" fmla="*/ 53 w 120"/>
                <a:gd name="T63" fmla="*/ 1 h 340"/>
                <a:gd name="T64" fmla="*/ 35 w 120"/>
                <a:gd name="T65" fmla="*/ 10 h 340"/>
                <a:gd name="T66" fmla="*/ 22 w 120"/>
                <a:gd name="T67" fmla="*/ 25 h 340"/>
                <a:gd name="T68" fmla="*/ 15 w 120"/>
                <a:gd name="T69" fmla="*/ 4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40">
                  <a:moveTo>
                    <a:pt x="15" y="44"/>
                  </a:moveTo>
                  <a:lnTo>
                    <a:pt x="10" y="84"/>
                  </a:lnTo>
                  <a:lnTo>
                    <a:pt x="6" y="119"/>
                  </a:lnTo>
                  <a:lnTo>
                    <a:pt x="3" y="153"/>
                  </a:lnTo>
                  <a:lnTo>
                    <a:pt x="1" y="187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1" y="260"/>
                  </a:lnTo>
                  <a:lnTo>
                    <a:pt x="1" y="273"/>
                  </a:lnTo>
                  <a:lnTo>
                    <a:pt x="3" y="291"/>
                  </a:lnTo>
                  <a:lnTo>
                    <a:pt x="7" y="310"/>
                  </a:lnTo>
                  <a:lnTo>
                    <a:pt x="19" y="327"/>
                  </a:lnTo>
                  <a:lnTo>
                    <a:pt x="37" y="337"/>
                  </a:lnTo>
                  <a:lnTo>
                    <a:pt x="58" y="340"/>
                  </a:lnTo>
                  <a:lnTo>
                    <a:pt x="78" y="336"/>
                  </a:lnTo>
                  <a:lnTo>
                    <a:pt x="95" y="324"/>
                  </a:lnTo>
                  <a:lnTo>
                    <a:pt x="105" y="306"/>
                  </a:lnTo>
                  <a:lnTo>
                    <a:pt x="108" y="287"/>
                  </a:lnTo>
                  <a:lnTo>
                    <a:pt x="107" y="270"/>
                  </a:lnTo>
                  <a:lnTo>
                    <a:pt x="107" y="257"/>
                  </a:lnTo>
                  <a:lnTo>
                    <a:pt x="107" y="245"/>
                  </a:lnTo>
                  <a:lnTo>
                    <a:pt x="107" y="229"/>
                  </a:lnTo>
                  <a:lnTo>
                    <a:pt x="107" y="190"/>
                  </a:lnTo>
                  <a:lnTo>
                    <a:pt x="108" y="157"/>
                  </a:lnTo>
                  <a:lnTo>
                    <a:pt x="111" y="127"/>
                  </a:lnTo>
                  <a:lnTo>
                    <a:pt x="116" y="95"/>
                  </a:lnTo>
                  <a:lnTo>
                    <a:pt x="120" y="59"/>
                  </a:lnTo>
                  <a:lnTo>
                    <a:pt x="119" y="38"/>
                  </a:lnTo>
                  <a:lnTo>
                    <a:pt x="110" y="20"/>
                  </a:lnTo>
                  <a:lnTo>
                    <a:pt x="95" y="7"/>
                  </a:lnTo>
                  <a:lnTo>
                    <a:pt x="74" y="0"/>
                  </a:lnTo>
                  <a:lnTo>
                    <a:pt x="53" y="1"/>
                  </a:lnTo>
                  <a:lnTo>
                    <a:pt x="35" y="10"/>
                  </a:lnTo>
                  <a:lnTo>
                    <a:pt x="22" y="25"/>
                  </a:lnTo>
                  <a:lnTo>
                    <a:pt x="1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6184901" y="5021263"/>
              <a:ext cx="344488" cy="569913"/>
            </a:xfrm>
            <a:custGeom>
              <a:avLst/>
              <a:gdLst>
                <a:gd name="T0" fmla="*/ 2 w 217"/>
                <a:gd name="T1" fmla="*/ 66 h 359"/>
                <a:gd name="T2" fmla="*/ 20 w 217"/>
                <a:gd name="T3" fmla="*/ 128 h 359"/>
                <a:gd name="T4" fmla="*/ 42 w 217"/>
                <a:gd name="T5" fmla="*/ 185 h 359"/>
                <a:gd name="T6" fmla="*/ 64 w 217"/>
                <a:gd name="T7" fmla="*/ 237 h 359"/>
                <a:gd name="T8" fmla="*/ 91 w 217"/>
                <a:gd name="T9" fmla="*/ 286 h 359"/>
                <a:gd name="T10" fmla="*/ 119 w 217"/>
                <a:gd name="T11" fmla="*/ 335 h 359"/>
                <a:gd name="T12" fmla="*/ 131 w 217"/>
                <a:gd name="T13" fmla="*/ 347 h 359"/>
                <a:gd name="T14" fmla="*/ 144 w 217"/>
                <a:gd name="T15" fmla="*/ 356 h 359"/>
                <a:gd name="T16" fmla="*/ 161 w 217"/>
                <a:gd name="T17" fmla="*/ 359 h 359"/>
                <a:gd name="T18" fmla="*/ 177 w 217"/>
                <a:gd name="T19" fmla="*/ 357 h 359"/>
                <a:gd name="T20" fmla="*/ 192 w 217"/>
                <a:gd name="T21" fmla="*/ 351 h 359"/>
                <a:gd name="T22" fmla="*/ 205 w 217"/>
                <a:gd name="T23" fmla="*/ 341 h 359"/>
                <a:gd name="T24" fmla="*/ 214 w 217"/>
                <a:gd name="T25" fmla="*/ 326 h 359"/>
                <a:gd name="T26" fmla="*/ 217 w 217"/>
                <a:gd name="T27" fmla="*/ 311 h 359"/>
                <a:gd name="T28" fmla="*/ 216 w 217"/>
                <a:gd name="T29" fmla="*/ 295 h 359"/>
                <a:gd name="T30" fmla="*/ 210 w 217"/>
                <a:gd name="T31" fmla="*/ 280 h 359"/>
                <a:gd name="T32" fmla="*/ 185 w 217"/>
                <a:gd name="T33" fmla="*/ 238 h 359"/>
                <a:gd name="T34" fmla="*/ 161 w 217"/>
                <a:gd name="T35" fmla="*/ 194 h 359"/>
                <a:gd name="T36" fmla="*/ 140 w 217"/>
                <a:gd name="T37" fmla="*/ 148 h 359"/>
                <a:gd name="T38" fmla="*/ 121 w 217"/>
                <a:gd name="T39" fmla="*/ 97 h 359"/>
                <a:gd name="T40" fmla="*/ 104 w 217"/>
                <a:gd name="T41" fmla="*/ 41 h 359"/>
                <a:gd name="T42" fmla="*/ 98 w 217"/>
                <a:gd name="T43" fmla="*/ 26 h 359"/>
                <a:gd name="T44" fmla="*/ 86 w 217"/>
                <a:gd name="T45" fmla="*/ 12 h 359"/>
                <a:gd name="T46" fmla="*/ 73 w 217"/>
                <a:gd name="T47" fmla="*/ 5 h 359"/>
                <a:gd name="T48" fmla="*/ 57 w 217"/>
                <a:gd name="T49" fmla="*/ 0 h 359"/>
                <a:gd name="T50" fmla="*/ 40 w 217"/>
                <a:gd name="T51" fmla="*/ 2 h 359"/>
                <a:gd name="T52" fmla="*/ 24 w 217"/>
                <a:gd name="T53" fmla="*/ 9 h 359"/>
                <a:gd name="T54" fmla="*/ 12 w 217"/>
                <a:gd name="T55" fmla="*/ 20 h 359"/>
                <a:gd name="T56" fmla="*/ 5 w 217"/>
                <a:gd name="T57" fmla="*/ 33 h 359"/>
                <a:gd name="T58" fmla="*/ 0 w 217"/>
                <a:gd name="T59" fmla="*/ 50 h 359"/>
                <a:gd name="T60" fmla="*/ 2 w 217"/>
                <a:gd name="T61" fmla="*/ 6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7" h="359">
                  <a:moveTo>
                    <a:pt x="2" y="66"/>
                  </a:moveTo>
                  <a:lnTo>
                    <a:pt x="20" y="128"/>
                  </a:lnTo>
                  <a:lnTo>
                    <a:pt x="42" y="185"/>
                  </a:lnTo>
                  <a:lnTo>
                    <a:pt x="64" y="237"/>
                  </a:lnTo>
                  <a:lnTo>
                    <a:pt x="91" y="286"/>
                  </a:lnTo>
                  <a:lnTo>
                    <a:pt x="119" y="335"/>
                  </a:lnTo>
                  <a:lnTo>
                    <a:pt x="131" y="347"/>
                  </a:lnTo>
                  <a:lnTo>
                    <a:pt x="144" y="356"/>
                  </a:lnTo>
                  <a:lnTo>
                    <a:pt x="161" y="359"/>
                  </a:lnTo>
                  <a:lnTo>
                    <a:pt x="177" y="357"/>
                  </a:lnTo>
                  <a:lnTo>
                    <a:pt x="192" y="351"/>
                  </a:lnTo>
                  <a:lnTo>
                    <a:pt x="205" y="341"/>
                  </a:lnTo>
                  <a:lnTo>
                    <a:pt x="214" y="326"/>
                  </a:lnTo>
                  <a:lnTo>
                    <a:pt x="217" y="311"/>
                  </a:lnTo>
                  <a:lnTo>
                    <a:pt x="216" y="295"/>
                  </a:lnTo>
                  <a:lnTo>
                    <a:pt x="210" y="280"/>
                  </a:lnTo>
                  <a:lnTo>
                    <a:pt x="185" y="238"/>
                  </a:lnTo>
                  <a:lnTo>
                    <a:pt x="161" y="194"/>
                  </a:lnTo>
                  <a:lnTo>
                    <a:pt x="140" y="148"/>
                  </a:lnTo>
                  <a:lnTo>
                    <a:pt x="121" y="97"/>
                  </a:lnTo>
                  <a:lnTo>
                    <a:pt x="104" y="41"/>
                  </a:lnTo>
                  <a:lnTo>
                    <a:pt x="98" y="26"/>
                  </a:lnTo>
                  <a:lnTo>
                    <a:pt x="86" y="12"/>
                  </a:lnTo>
                  <a:lnTo>
                    <a:pt x="73" y="5"/>
                  </a:lnTo>
                  <a:lnTo>
                    <a:pt x="57" y="0"/>
                  </a:lnTo>
                  <a:lnTo>
                    <a:pt x="40" y="2"/>
                  </a:lnTo>
                  <a:lnTo>
                    <a:pt x="24" y="9"/>
                  </a:lnTo>
                  <a:lnTo>
                    <a:pt x="12" y="20"/>
                  </a:lnTo>
                  <a:lnTo>
                    <a:pt x="5" y="33"/>
                  </a:lnTo>
                  <a:lnTo>
                    <a:pt x="0" y="50"/>
                  </a:lnTo>
                  <a:lnTo>
                    <a:pt x="2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gray">
            <a:xfrm>
              <a:off x="6619876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6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6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6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gray">
            <a:xfrm>
              <a:off x="5510213" y="4791075"/>
              <a:ext cx="558800" cy="165100"/>
            </a:xfrm>
            <a:custGeom>
              <a:avLst/>
              <a:gdLst>
                <a:gd name="T0" fmla="*/ 299 w 352"/>
                <a:gd name="T1" fmla="*/ 0 h 104"/>
                <a:gd name="T2" fmla="*/ 54 w 352"/>
                <a:gd name="T3" fmla="*/ 0 h 104"/>
                <a:gd name="T4" fmla="*/ 33 w 352"/>
                <a:gd name="T5" fmla="*/ 4 h 104"/>
                <a:gd name="T6" fmla="*/ 16 w 352"/>
                <a:gd name="T7" fmla="*/ 16 h 104"/>
                <a:gd name="T8" fmla="*/ 5 w 352"/>
                <a:gd name="T9" fmla="*/ 32 h 104"/>
                <a:gd name="T10" fmla="*/ 0 w 352"/>
                <a:gd name="T11" fmla="*/ 52 h 104"/>
                <a:gd name="T12" fmla="*/ 5 w 352"/>
                <a:gd name="T13" fmla="*/ 73 h 104"/>
                <a:gd name="T14" fmla="*/ 16 w 352"/>
                <a:gd name="T15" fmla="*/ 89 h 104"/>
                <a:gd name="T16" fmla="*/ 33 w 352"/>
                <a:gd name="T17" fmla="*/ 101 h 104"/>
                <a:gd name="T18" fmla="*/ 54 w 352"/>
                <a:gd name="T19" fmla="*/ 104 h 104"/>
                <a:gd name="T20" fmla="*/ 299 w 352"/>
                <a:gd name="T21" fmla="*/ 104 h 104"/>
                <a:gd name="T22" fmla="*/ 320 w 352"/>
                <a:gd name="T23" fmla="*/ 101 h 104"/>
                <a:gd name="T24" fmla="*/ 336 w 352"/>
                <a:gd name="T25" fmla="*/ 89 h 104"/>
                <a:gd name="T26" fmla="*/ 348 w 352"/>
                <a:gd name="T27" fmla="*/ 73 h 104"/>
                <a:gd name="T28" fmla="*/ 352 w 352"/>
                <a:gd name="T29" fmla="*/ 52 h 104"/>
                <a:gd name="T30" fmla="*/ 348 w 352"/>
                <a:gd name="T31" fmla="*/ 32 h 104"/>
                <a:gd name="T32" fmla="*/ 336 w 352"/>
                <a:gd name="T33" fmla="*/ 16 h 104"/>
                <a:gd name="T34" fmla="*/ 320 w 352"/>
                <a:gd name="T35" fmla="*/ 4 h 104"/>
                <a:gd name="T36" fmla="*/ 299 w 35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4">
                  <a:moveTo>
                    <a:pt x="299" y="0"/>
                  </a:moveTo>
                  <a:lnTo>
                    <a:pt x="54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5" y="32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6" y="89"/>
                  </a:lnTo>
                  <a:lnTo>
                    <a:pt x="33" y="101"/>
                  </a:lnTo>
                  <a:lnTo>
                    <a:pt x="54" y="104"/>
                  </a:lnTo>
                  <a:lnTo>
                    <a:pt x="299" y="104"/>
                  </a:lnTo>
                  <a:lnTo>
                    <a:pt x="320" y="101"/>
                  </a:lnTo>
                  <a:lnTo>
                    <a:pt x="336" y="89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6"/>
                  </a:lnTo>
                  <a:lnTo>
                    <a:pt x="320" y="4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gray">
            <a:xfrm>
              <a:off x="7546976" y="4179888"/>
              <a:ext cx="557213" cy="165100"/>
            </a:xfrm>
            <a:custGeom>
              <a:avLst/>
              <a:gdLst>
                <a:gd name="T0" fmla="*/ 297 w 351"/>
                <a:gd name="T1" fmla="*/ 0 h 104"/>
                <a:gd name="T2" fmla="*/ 52 w 351"/>
                <a:gd name="T3" fmla="*/ 0 h 104"/>
                <a:gd name="T4" fmla="*/ 31 w 351"/>
                <a:gd name="T5" fmla="*/ 4 h 104"/>
                <a:gd name="T6" fmla="*/ 15 w 351"/>
                <a:gd name="T7" fmla="*/ 16 h 104"/>
                <a:gd name="T8" fmla="*/ 3 w 351"/>
                <a:gd name="T9" fmla="*/ 32 h 104"/>
                <a:gd name="T10" fmla="*/ 0 w 351"/>
                <a:gd name="T11" fmla="*/ 52 h 104"/>
                <a:gd name="T12" fmla="*/ 3 w 351"/>
                <a:gd name="T13" fmla="*/ 72 h 104"/>
                <a:gd name="T14" fmla="*/ 15 w 351"/>
                <a:gd name="T15" fmla="*/ 89 h 104"/>
                <a:gd name="T16" fmla="*/ 31 w 351"/>
                <a:gd name="T17" fmla="*/ 101 h 104"/>
                <a:gd name="T18" fmla="*/ 52 w 351"/>
                <a:gd name="T19" fmla="*/ 104 h 104"/>
                <a:gd name="T20" fmla="*/ 297 w 351"/>
                <a:gd name="T21" fmla="*/ 104 h 104"/>
                <a:gd name="T22" fmla="*/ 318 w 351"/>
                <a:gd name="T23" fmla="*/ 101 h 104"/>
                <a:gd name="T24" fmla="*/ 336 w 351"/>
                <a:gd name="T25" fmla="*/ 89 h 104"/>
                <a:gd name="T26" fmla="*/ 346 w 351"/>
                <a:gd name="T27" fmla="*/ 72 h 104"/>
                <a:gd name="T28" fmla="*/ 351 w 351"/>
                <a:gd name="T29" fmla="*/ 52 h 104"/>
                <a:gd name="T30" fmla="*/ 346 w 351"/>
                <a:gd name="T31" fmla="*/ 32 h 104"/>
                <a:gd name="T32" fmla="*/ 336 w 351"/>
                <a:gd name="T33" fmla="*/ 16 h 104"/>
                <a:gd name="T34" fmla="*/ 318 w 351"/>
                <a:gd name="T35" fmla="*/ 4 h 104"/>
                <a:gd name="T36" fmla="*/ 297 w 351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4">
                  <a:moveTo>
                    <a:pt x="297" y="0"/>
                  </a:moveTo>
                  <a:lnTo>
                    <a:pt x="52" y="0"/>
                  </a:lnTo>
                  <a:lnTo>
                    <a:pt x="31" y="4"/>
                  </a:lnTo>
                  <a:lnTo>
                    <a:pt x="15" y="16"/>
                  </a:lnTo>
                  <a:lnTo>
                    <a:pt x="3" y="32"/>
                  </a:lnTo>
                  <a:lnTo>
                    <a:pt x="0" y="52"/>
                  </a:lnTo>
                  <a:lnTo>
                    <a:pt x="3" y="72"/>
                  </a:lnTo>
                  <a:lnTo>
                    <a:pt x="15" y="89"/>
                  </a:lnTo>
                  <a:lnTo>
                    <a:pt x="31" y="101"/>
                  </a:lnTo>
                  <a:lnTo>
                    <a:pt x="52" y="104"/>
                  </a:lnTo>
                  <a:lnTo>
                    <a:pt x="297" y="104"/>
                  </a:lnTo>
                  <a:lnTo>
                    <a:pt x="318" y="101"/>
                  </a:lnTo>
                  <a:lnTo>
                    <a:pt x="336" y="89"/>
                  </a:lnTo>
                  <a:lnTo>
                    <a:pt x="346" y="72"/>
                  </a:lnTo>
                  <a:lnTo>
                    <a:pt x="351" y="52"/>
                  </a:lnTo>
                  <a:lnTo>
                    <a:pt x="346" y="32"/>
                  </a:lnTo>
                  <a:lnTo>
                    <a:pt x="336" y="16"/>
                  </a:lnTo>
                  <a:lnTo>
                    <a:pt x="318" y="4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gray">
            <a:xfrm>
              <a:off x="6619876" y="4179888"/>
              <a:ext cx="615950" cy="165100"/>
            </a:xfrm>
            <a:custGeom>
              <a:avLst/>
              <a:gdLst>
                <a:gd name="T0" fmla="*/ 334 w 388"/>
                <a:gd name="T1" fmla="*/ 0 h 104"/>
                <a:gd name="T2" fmla="*/ 53 w 388"/>
                <a:gd name="T3" fmla="*/ 0 h 104"/>
                <a:gd name="T4" fmla="*/ 32 w 388"/>
                <a:gd name="T5" fmla="*/ 4 h 104"/>
                <a:gd name="T6" fmla="*/ 16 w 388"/>
                <a:gd name="T7" fmla="*/ 16 h 104"/>
                <a:gd name="T8" fmla="*/ 4 w 388"/>
                <a:gd name="T9" fmla="*/ 32 h 104"/>
                <a:gd name="T10" fmla="*/ 0 w 388"/>
                <a:gd name="T11" fmla="*/ 52 h 104"/>
                <a:gd name="T12" fmla="*/ 4 w 388"/>
                <a:gd name="T13" fmla="*/ 72 h 104"/>
                <a:gd name="T14" fmla="*/ 16 w 388"/>
                <a:gd name="T15" fmla="*/ 89 h 104"/>
                <a:gd name="T16" fmla="*/ 32 w 388"/>
                <a:gd name="T17" fmla="*/ 101 h 104"/>
                <a:gd name="T18" fmla="*/ 53 w 388"/>
                <a:gd name="T19" fmla="*/ 104 h 104"/>
                <a:gd name="T20" fmla="*/ 334 w 388"/>
                <a:gd name="T21" fmla="*/ 104 h 104"/>
                <a:gd name="T22" fmla="*/ 355 w 388"/>
                <a:gd name="T23" fmla="*/ 101 h 104"/>
                <a:gd name="T24" fmla="*/ 371 w 388"/>
                <a:gd name="T25" fmla="*/ 89 h 104"/>
                <a:gd name="T26" fmla="*/ 383 w 388"/>
                <a:gd name="T27" fmla="*/ 72 h 104"/>
                <a:gd name="T28" fmla="*/ 388 w 388"/>
                <a:gd name="T29" fmla="*/ 52 h 104"/>
                <a:gd name="T30" fmla="*/ 383 w 388"/>
                <a:gd name="T31" fmla="*/ 32 h 104"/>
                <a:gd name="T32" fmla="*/ 371 w 388"/>
                <a:gd name="T33" fmla="*/ 16 h 104"/>
                <a:gd name="T34" fmla="*/ 355 w 388"/>
                <a:gd name="T35" fmla="*/ 4 h 104"/>
                <a:gd name="T36" fmla="*/ 334 w 388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2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2"/>
                  </a:lnTo>
                  <a:lnTo>
                    <a:pt x="388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gray">
            <a:xfrm>
              <a:off x="6381751" y="4791075"/>
              <a:ext cx="612775" cy="165100"/>
            </a:xfrm>
            <a:custGeom>
              <a:avLst/>
              <a:gdLst>
                <a:gd name="T0" fmla="*/ 334 w 386"/>
                <a:gd name="T1" fmla="*/ 0 h 104"/>
                <a:gd name="T2" fmla="*/ 53 w 386"/>
                <a:gd name="T3" fmla="*/ 0 h 104"/>
                <a:gd name="T4" fmla="*/ 32 w 386"/>
                <a:gd name="T5" fmla="*/ 4 h 104"/>
                <a:gd name="T6" fmla="*/ 16 w 386"/>
                <a:gd name="T7" fmla="*/ 16 h 104"/>
                <a:gd name="T8" fmla="*/ 4 w 386"/>
                <a:gd name="T9" fmla="*/ 32 h 104"/>
                <a:gd name="T10" fmla="*/ 0 w 386"/>
                <a:gd name="T11" fmla="*/ 52 h 104"/>
                <a:gd name="T12" fmla="*/ 4 w 386"/>
                <a:gd name="T13" fmla="*/ 73 h 104"/>
                <a:gd name="T14" fmla="*/ 16 w 386"/>
                <a:gd name="T15" fmla="*/ 89 h 104"/>
                <a:gd name="T16" fmla="*/ 32 w 386"/>
                <a:gd name="T17" fmla="*/ 101 h 104"/>
                <a:gd name="T18" fmla="*/ 53 w 386"/>
                <a:gd name="T19" fmla="*/ 104 h 104"/>
                <a:gd name="T20" fmla="*/ 334 w 386"/>
                <a:gd name="T21" fmla="*/ 104 h 104"/>
                <a:gd name="T22" fmla="*/ 355 w 386"/>
                <a:gd name="T23" fmla="*/ 101 h 104"/>
                <a:gd name="T24" fmla="*/ 371 w 386"/>
                <a:gd name="T25" fmla="*/ 89 h 104"/>
                <a:gd name="T26" fmla="*/ 383 w 386"/>
                <a:gd name="T27" fmla="*/ 73 h 104"/>
                <a:gd name="T28" fmla="*/ 386 w 386"/>
                <a:gd name="T29" fmla="*/ 52 h 104"/>
                <a:gd name="T30" fmla="*/ 383 w 386"/>
                <a:gd name="T31" fmla="*/ 32 h 104"/>
                <a:gd name="T32" fmla="*/ 371 w 386"/>
                <a:gd name="T33" fmla="*/ 16 h 104"/>
                <a:gd name="T34" fmla="*/ 355 w 386"/>
                <a:gd name="T35" fmla="*/ 4 h 104"/>
                <a:gd name="T36" fmla="*/ 334 w 386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6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3"/>
                  </a:lnTo>
                  <a:lnTo>
                    <a:pt x="386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gray">
            <a:xfrm>
              <a:off x="6437313" y="5021263"/>
              <a:ext cx="557213" cy="166688"/>
            </a:xfrm>
            <a:custGeom>
              <a:avLst/>
              <a:gdLst>
                <a:gd name="T0" fmla="*/ 299 w 351"/>
                <a:gd name="T1" fmla="*/ 0 h 105"/>
                <a:gd name="T2" fmla="*/ 54 w 351"/>
                <a:gd name="T3" fmla="*/ 0 h 105"/>
                <a:gd name="T4" fmla="*/ 33 w 351"/>
                <a:gd name="T5" fmla="*/ 5 h 105"/>
                <a:gd name="T6" fmla="*/ 15 w 351"/>
                <a:gd name="T7" fmla="*/ 17 h 105"/>
                <a:gd name="T8" fmla="*/ 5 w 351"/>
                <a:gd name="T9" fmla="*/ 33 h 105"/>
                <a:gd name="T10" fmla="*/ 0 w 351"/>
                <a:gd name="T11" fmla="*/ 52 h 105"/>
                <a:gd name="T12" fmla="*/ 5 w 351"/>
                <a:gd name="T13" fmla="*/ 73 h 105"/>
                <a:gd name="T14" fmla="*/ 15 w 351"/>
                <a:gd name="T15" fmla="*/ 90 h 105"/>
                <a:gd name="T16" fmla="*/ 33 w 351"/>
                <a:gd name="T17" fmla="*/ 102 h 105"/>
                <a:gd name="T18" fmla="*/ 54 w 351"/>
                <a:gd name="T19" fmla="*/ 105 h 105"/>
                <a:gd name="T20" fmla="*/ 299 w 351"/>
                <a:gd name="T21" fmla="*/ 105 h 105"/>
                <a:gd name="T22" fmla="*/ 320 w 351"/>
                <a:gd name="T23" fmla="*/ 102 h 105"/>
                <a:gd name="T24" fmla="*/ 336 w 351"/>
                <a:gd name="T25" fmla="*/ 90 h 105"/>
                <a:gd name="T26" fmla="*/ 348 w 351"/>
                <a:gd name="T27" fmla="*/ 73 h 105"/>
                <a:gd name="T28" fmla="*/ 351 w 351"/>
                <a:gd name="T29" fmla="*/ 52 h 105"/>
                <a:gd name="T30" fmla="*/ 348 w 351"/>
                <a:gd name="T31" fmla="*/ 33 h 105"/>
                <a:gd name="T32" fmla="*/ 336 w 351"/>
                <a:gd name="T33" fmla="*/ 17 h 105"/>
                <a:gd name="T34" fmla="*/ 320 w 351"/>
                <a:gd name="T35" fmla="*/ 5 h 105"/>
                <a:gd name="T36" fmla="*/ 299 w 351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5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5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1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gray">
            <a:xfrm>
              <a:off x="6450013" y="3332163"/>
              <a:ext cx="346075" cy="544513"/>
            </a:xfrm>
            <a:custGeom>
              <a:avLst/>
              <a:gdLst>
                <a:gd name="T0" fmla="*/ 126 w 218"/>
                <a:gd name="T1" fmla="*/ 18 h 343"/>
                <a:gd name="T2" fmla="*/ 101 w 218"/>
                <a:gd name="T3" fmla="*/ 49 h 343"/>
                <a:gd name="T4" fmla="*/ 77 w 218"/>
                <a:gd name="T5" fmla="*/ 83 h 343"/>
                <a:gd name="T6" fmla="*/ 56 w 218"/>
                <a:gd name="T7" fmla="*/ 122 h 343"/>
                <a:gd name="T8" fmla="*/ 37 w 218"/>
                <a:gd name="T9" fmla="*/ 166 h 343"/>
                <a:gd name="T10" fmla="*/ 19 w 218"/>
                <a:gd name="T11" fmla="*/ 218 h 343"/>
                <a:gd name="T12" fmla="*/ 1 w 218"/>
                <a:gd name="T13" fmla="*/ 278 h 343"/>
                <a:gd name="T14" fmla="*/ 0 w 218"/>
                <a:gd name="T15" fmla="*/ 294 h 343"/>
                <a:gd name="T16" fmla="*/ 4 w 218"/>
                <a:gd name="T17" fmla="*/ 311 h 343"/>
                <a:gd name="T18" fmla="*/ 12 w 218"/>
                <a:gd name="T19" fmla="*/ 324 h 343"/>
                <a:gd name="T20" fmla="*/ 23 w 218"/>
                <a:gd name="T21" fmla="*/ 334 h 343"/>
                <a:gd name="T22" fmla="*/ 40 w 218"/>
                <a:gd name="T23" fmla="*/ 342 h 343"/>
                <a:gd name="T24" fmla="*/ 56 w 218"/>
                <a:gd name="T25" fmla="*/ 343 h 343"/>
                <a:gd name="T26" fmla="*/ 73 w 218"/>
                <a:gd name="T27" fmla="*/ 339 h 343"/>
                <a:gd name="T28" fmla="*/ 86 w 218"/>
                <a:gd name="T29" fmla="*/ 331 h 343"/>
                <a:gd name="T30" fmla="*/ 98 w 218"/>
                <a:gd name="T31" fmla="*/ 319 h 343"/>
                <a:gd name="T32" fmla="*/ 104 w 218"/>
                <a:gd name="T33" fmla="*/ 305 h 343"/>
                <a:gd name="T34" fmla="*/ 119 w 218"/>
                <a:gd name="T35" fmla="*/ 253 h 343"/>
                <a:gd name="T36" fmla="*/ 133 w 218"/>
                <a:gd name="T37" fmla="*/ 208 h 343"/>
                <a:gd name="T38" fmla="*/ 150 w 218"/>
                <a:gd name="T39" fmla="*/ 171 h 343"/>
                <a:gd name="T40" fmla="*/ 166 w 218"/>
                <a:gd name="T41" fmla="*/ 140 h 343"/>
                <a:gd name="T42" fmla="*/ 185 w 218"/>
                <a:gd name="T43" fmla="*/ 111 h 343"/>
                <a:gd name="T44" fmla="*/ 205 w 218"/>
                <a:gd name="T45" fmla="*/ 86 h 343"/>
                <a:gd name="T46" fmla="*/ 214 w 218"/>
                <a:gd name="T47" fmla="*/ 73 h 343"/>
                <a:gd name="T48" fmla="*/ 218 w 218"/>
                <a:gd name="T49" fmla="*/ 56 h 343"/>
                <a:gd name="T50" fmla="*/ 217 w 218"/>
                <a:gd name="T51" fmla="*/ 41 h 343"/>
                <a:gd name="T52" fmla="*/ 211 w 218"/>
                <a:gd name="T53" fmla="*/ 27 h 343"/>
                <a:gd name="T54" fmla="*/ 200 w 218"/>
                <a:gd name="T55" fmla="*/ 13 h 343"/>
                <a:gd name="T56" fmla="*/ 185 w 218"/>
                <a:gd name="T57" fmla="*/ 4 h 343"/>
                <a:gd name="T58" fmla="*/ 171 w 218"/>
                <a:gd name="T59" fmla="*/ 0 h 343"/>
                <a:gd name="T60" fmla="*/ 154 w 218"/>
                <a:gd name="T61" fmla="*/ 1 h 343"/>
                <a:gd name="T62" fmla="*/ 139 w 218"/>
                <a:gd name="T63" fmla="*/ 7 h 343"/>
                <a:gd name="T64" fmla="*/ 126 w 218"/>
                <a:gd name="T65" fmla="*/ 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8" h="343">
                  <a:moveTo>
                    <a:pt x="126" y="18"/>
                  </a:moveTo>
                  <a:lnTo>
                    <a:pt x="101" y="49"/>
                  </a:lnTo>
                  <a:lnTo>
                    <a:pt x="77" y="83"/>
                  </a:lnTo>
                  <a:lnTo>
                    <a:pt x="56" y="122"/>
                  </a:lnTo>
                  <a:lnTo>
                    <a:pt x="37" y="166"/>
                  </a:lnTo>
                  <a:lnTo>
                    <a:pt x="19" y="218"/>
                  </a:lnTo>
                  <a:lnTo>
                    <a:pt x="1" y="278"/>
                  </a:lnTo>
                  <a:lnTo>
                    <a:pt x="0" y="294"/>
                  </a:lnTo>
                  <a:lnTo>
                    <a:pt x="4" y="311"/>
                  </a:lnTo>
                  <a:lnTo>
                    <a:pt x="12" y="324"/>
                  </a:lnTo>
                  <a:lnTo>
                    <a:pt x="23" y="334"/>
                  </a:lnTo>
                  <a:lnTo>
                    <a:pt x="40" y="342"/>
                  </a:lnTo>
                  <a:lnTo>
                    <a:pt x="56" y="343"/>
                  </a:lnTo>
                  <a:lnTo>
                    <a:pt x="73" y="339"/>
                  </a:lnTo>
                  <a:lnTo>
                    <a:pt x="86" y="331"/>
                  </a:lnTo>
                  <a:lnTo>
                    <a:pt x="98" y="319"/>
                  </a:lnTo>
                  <a:lnTo>
                    <a:pt x="104" y="305"/>
                  </a:lnTo>
                  <a:lnTo>
                    <a:pt x="119" y="253"/>
                  </a:lnTo>
                  <a:lnTo>
                    <a:pt x="133" y="208"/>
                  </a:lnTo>
                  <a:lnTo>
                    <a:pt x="150" y="171"/>
                  </a:lnTo>
                  <a:lnTo>
                    <a:pt x="166" y="140"/>
                  </a:lnTo>
                  <a:lnTo>
                    <a:pt x="185" y="111"/>
                  </a:lnTo>
                  <a:lnTo>
                    <a:pt x="205" y="86"/>
                  </a:lnTo>
                  <a:lnTo>
                    <a:pt x="214" y="73"/>
                  </a:lnTo>
                  <a:lnTo>
                    <a:pt x="218" y="56"/>
                  </a:lnTo>
                  <a:lnTo>
                    <a:pt x="217" y="41"/>
                  </a:lnTo>
                  <a:lnTo>
                    <a:pt x="211" y="27"/>
                  </a:lnTo>
                  <a:lnTo>
                    <a:pt x="200" y="13"/>
                  </a:lnTo>
                  <a:lnTo>
                    <a:pt x="185" y="4"/>
                  </a:lnTo>
                  <a:lnTo>
                    <a:pt x="171" y="0"/>
                  </a:lnTo>
                  <a:lnTo>
                    <a:pt x="154" y="1"/>
                  </a:lnTo>
                  <a:lnTo>
                    <a:pt x="139" y="7"/>
                  </a:lnTo>
                  <a:lnTo>
                    <a:pt x="126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gray">
            <a:xfrm>
              <a:off x="6805613" y="5257800"/>
              <a:ext cx="347663" cy="546100"/>
            </a:xfrm>
            <a:custGeom>
              <a:avLst/>
              <a:gdLst>
                <a:gd name="T0" fmla="*/ 92 w 219"/>
                <a:gd name="T1" fmla="*/ 326 h 344"/>
                <a:gd name="T2" fmla="*/ 119 w 219"/>
                <a:gd name="T3" fmla="*/ 295 h 344"/>
                <a:gd name="T4" fmla="*/ 141 w 219"/>
                <a:gd name="T5" fmla="*/ 260 h 344"/>
                <a:gd name="T6" fmla="*/ 162 w 219"/>
                <a:gd name="T7" fmla="*/ 222 h 344"/>
                <a:gd name="T8" fmla="*/ 181 w 219"/>
                <a:gd name="T9" fmla="*/ 177 h 344"/>
                <a:gd name="T10" fmla="*/ 199 w 219"/>
                <a:gd name="T11" fmla="*/ 125 h 344"/>
                <a:gd name="T12" fmla="*/ 217 w 219"/>
                <a:gd name="T13" fmla="*/ 66 h 344"/>
                <a:gd name="T14" fmla="*/ 219 w 219"/>
                <a:gd name="T15" fmla="*/ 49 h 344"/>
                <a:gd name="T16" fmla="*/ 214 w 219"/>
                <a:gd name="T17" fmla="*/ 33 h 344"/>
                <a:gd name="T18" fmla="*/ 207 w 219"/>
                <a:gd name="T19" fmla="*/ 19 h 344"/>
                <a:gd name="T20" fmla="*/ 195 w 219"/>
                <a:gd name="T21" fmla="*/ 9 h 344"/>
                <a:gd name="T22" fmla="*/ 179 w 219"/>
                <a:gd name="T23" fmla="*/ 2 h 344"/>
                <a:gd name="T24" fmla="*/ 162 w 219"/>
                <a:gd name="T25" fmla="*/ 0 h 344"/>
                <a:gd name="T26" fmla="*/ 146 w 219"/>
                <a:gd name="T27" fmla="*/ 5 h 344"/>
                <a:gd name="T28" fmla="*/ 132 w 219"/>
                <a:gd name="T29" fmla="*/ 12 h 344"/>
                <a:gd name="T30" fmla="*/ 121 w 219"/>
                <a:gd name="T31" fmla="*/ 24 h 344"/>
                <a:gd name="T32" fmla="*/ 115 w 219"/>
                <a:gd name="T33" fmla="*/ 40 h 344"/>
                <a:gd name="T34" fmla="*/ 100 w 219"/>
                <a:gd name="T35" fmla="*/ 91 h 344"/>
                <a:gd name="T36" fmla="*/ 85 w 219"/>
                <a:gd name="T37" fmla="*/ 135 h 344"/>
                <a:gd name="T38" fmla="*/ 69 w 219"/>
                <a:gd name="T39" fmla="*/ 173 h 344"/>
                <a:gd name="T40" fmla="*/ 52 w 219"/>
                <a:gd name="T41" fmla="*/ 205 h 344"/>
                <a:gd name="T42" fmla="*/ 33 w 219"/>
                <a:gd name="T43" fmla="*/ 232 h 344"/>
                <a:gd name="T44" fmla="*/ 14 w 219"/>
                <a:gd name="T45" fmla="*/ 257 h 344"/>
                <a:gd name="T46" fmla="*/ 5 w 219"/>
                <a:gd name="T47" fmla="*/ 271 h 344"/>
                <a:gd name="T48" fmla="*/ 0 w 219"/>
                <a:gd name="T49" fmla="*/ 287 h 344"/>
                <a:gd name="T50" fmla="*/ 2 w 219"/>
                <a:gd name="T51" fmla="*/ 302 h 344"/>
                <a:gd name="T52" fmla="*/ 8 w 219"/>
                <a:gd name="T53" fmla="*/ 317 h 344"/>
                <a:gd name="T54" fmla="*/ 18 w 219"/>
                <a:gd name="T55" fmla="*/ 330 h 344"/>
                <a:gd name="T56" fmla="*/ 33 w 219"/>
                <a:gd name="T57" fmla="*/ 339 h 344"/>
                <a:gd name="T58" fmla="*/ 48 w 219"/>
                <a:gd name="T59" fmla="*/ 344 h 344"/>
                <a:gd name="T60" fmla="*/ 64 w 219"/>
                <a:gd name="T61" fmla="*/ 342 h 344"/>
                <a:gd name="T62" fmla="*/ 80 w 219"/>
                <a:gd name="T63" fmla="*/ 336 h 344"/>
                <a:gd name="T64" fmla="*/ 92 w 219"/>
                <a:gd name="T65" fmla="*/ 32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9" h="344">
                  <a:moveTo>
                    <a:pt x="92" y="326"/>
                  </a:moveTo>
                  <a:lnTo>
                    <a:pt x="119" y="295"/>
                  </a:lnTo>
                  <a:lnTo>
                    <a:pt x="141" y="260"/>
                  </a:lnTo>
                  <a:lnTo>
                    <a:pt x="162" y="222"/>
                  </a:lnTo>
                  <a:lnTo>
                    <a:pt x="181" y="177"/>
                  </a:lnTo>
                  <a:lnTo>
                    <a:pt x="199" y="125"/>
                  </a:lnTo>
                  <a:lnTo>
                    <a:pt x="217" y="66"/>
                  </a:lnTo>
                  <a:lnTo>
                    <a:pt x="219" y="49"/>
                  </a:lnTo>
                  <a:lnTo>
                    <a:pt x="214" y="33"/>
                  </a:lnTo>
                  <a:lnTo>
                    <a:pt x="207" y="19"/>
                  </a:lnTo>
                  <a:lnTo>
                    <a:pt x="195" y="9"/>
                  </a:lnTo>
                  <a:lnTo>
                    <a:pt x="179" y="2"/>
                  </a:lnTo>
                  <a:lnTo>
                    <a:pt x="162" y="0"/>
                  </a:lnTo>
                  <a:lnTo>
                    <a:pt x="146" y="5"/>
                  </a:lnTo>
                  <a:lnTo>
                    <a:pt x="132" y="12"/>
                  </a:lnTo>
                  <a:lnTo>
                    <a:pt x="121" y="24"/>
                  </a:lnTo>
                  <a:lnTo>
                    <a:pt x="115" y="40"/>
                  </a:lnTo>
                  <a:lnTo>
                    <a:pt x="100" y="91"/>
                  </a:lnTo>
                  <a:lnTo>
                    <a:pt x="85" y="135"/>
                  </a:lnTo>
                  <a:lnTo>
                    <a:pt x="69" y="173"/>
                  </a:lnTo>
                  <a:lnTo>
                    <a:pt x="52" y="205"/>
                  </a:lnTo>
                  <a:lnTo>
                    <a:pt x="33" y="232"/>
                  </a:lnTo>
                  <a:lnTo>
                    <a:pt x="14" y="257"/>
                  </a:lnTo>
                  <a:lnTo>
                    <a:pt x="5" y="271"/>
                  </a:lnTo>
                  <a:lnTo>
                    <a:pt x="0" y="287"/>
                  </a:lnTo>
                  <a:lnTo>
                    <a:pt x="2" y="302"/>
                  </a:lnTo>
                  <a:lnTo>
                    <a:pt x="8" y="317"/>
                  </a:lnTo>
                  <a:lnTo>
                    <a:pt x="18" y="330"/>
                  </a:lnTo>
                  <a:lnTo>
                    <a:pt x="33" y="339"/>
                  </a:lnTo>
                  <a:lnTo>
                    <a:pt x="48" y="344"/>
                  </a:lnTo>
                  <a:lnTo>
                    <a:pt x="64" y="342"/>
                  </a:lnTo>
                  <a:lnTo>
                    <a:pt x="80" y="336"/>
                  </a:lnTo>
                  <a:lnTo>
                    <a:pt x="92" y="3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gray">
            <a:xfrm>
              <a:off x="7077076" y="4414838"/>
              <a:ext cx="182563" cy="541338"/>
            </a:xfrm>
            <a:custGeom>
              <a:avLst/>
              <a:gdLst>
                <a:gd name="T0" fmla="*/ 106 w 115"/>
                <a:gd name="T1" fmla="*/ 293 h 341"/>
                <a:gd name="T2" fmla="*/ 109 w 115"/>
                <a:gd name="T3" fmla="*/ 255 h 341"/>
                <a:gd name="T4" fmla="*/ 112 w 115"/>
                <a:gd name="T5" fmla="*/ 220 h 341"/>
                <a:gd name="T6" fmla="*/ 113 w 115"/>
                <a:gd name="T7" fmla="*/ 188 h 341"/>
                <a:gd name="T8" fmla="*/ 115 w 115"/>
                <a:gd name="T9" fmla="*/ 153 h 341"/>
                <a:gd name="T10" fmla="*/ 115 w 115"/>
                <a:gd name="T11" fmla="*/ 112 h 341"/>
                <a:gd name="T12" fmla="*/ 115 w 115"/>
                <a:gd name="T13" fmla="*/ 94 h 341"/>
                <a:gd name="T14" fmla="*/ 115 w 115"/>
                <a:gd name="T15" fmla="*/ 81 h 341"/>
                <a:gd name="T16" fmla="*/ 115 w 115"/>
                <a:gd name="T17" fmla="*/ 67 h 341"/>
                <a:gd name="T18" fmla="*/ 113 w 115"/>
                <a:gd name="T19" fmla="*/ 51 h 341"/>
                <a:gd name="T20" fmla="*/ 109 w 115"/>
                <a:gd name="T21" fmla="*/ 30 h 341"/>
                <a:gd name="T22" fmla="*/ 97 w 115"/>
                <a:gd name="T23" fmla="*/ 15 h 341"/>
                <a:gd name="T24" fmla="*/ 80 w 115"/>
                <a:gd name="T25" fmla="*/ 3 h 341"/>
                <a:gd name="T26" fmla="*/ 60 w 115"/>
                <a:gd name="T27" fmla="*/ 0 h 341"/>
                <a:gd name="T28" fmla="*/ 39 w 115"/>
                <a:gd name="T29" fmla="*/ 5 h 341"/>
                <a:gd name="T30" fmla="*/ 22 w 115"/>
                <a:gd name="T31" fmla="*/ 17 h 341"/>
                <a:gd name="T32" fmla="*/ 12 w 115"/>
                <a:gd name="T33" fmla="*/ 33 h 341"/>
                <a:gd name="T34" fmla="*/ 8 w 115"/>
                <a:gd name="T35" fmla="*/ 54 h 341"/>
                <a:gd name="T36" fmla="*/ 9 w 115"/>
                <a:gd name="T37" fmla="*/ 70 h 341"/>
                <a:gd name="T38" fmla="*/ 9 w 115"/>
                <a:gd name="T39" fmla="*/ 82 h 341"/>
                <a:gd name="T40" fmla="*/ 9 w 115"/>
                <a:gd name="T41" fmla="*/ 95 h 341"/>
                <a:gd name="T42" fmla="*/ 9 w 115"/>
                <a:gd name="T43" fmla="*/ 112 h 341"/>
                <a:gd name="T44" fmla="*/ 9 w 115"/>
                <a:gd name="T45" fmla="*/ 150 h 341"/>
                <a:gd name="T46" fmla="*/ 8 w 115"/>
                <a:gd name="T47" fmla="*/ 185 h 341"/>
                <a:gd name="T48" fmla="*/ 6 w 115"/>
                <a:gd name="T49" fmla="*/ 214 h 341"/>
                <a:gd name="T50" fmla="*/ 3 w 115"/>
                <a:gd name="T51" fmla="*/ 247 h 341"/>
                <a:gd name="T52" fmla="*/ 0 w 115"/>
                <a:gd name="T53" fmla="*/ 284 h 341"/>
                <a:gd name="T54" fmla="*/ 2 w 115"/>
                <a:gd name="T55" fmla="*/ 305 h 341"/>
                <a:gd name="T56" fmla="*/ 12 w 115"/>
                <a:gd name="T57" fmla="*/ 323 h 341"/>
                <a:gd name="T58" fmla="*/ 28 w 115"/>
                <a:gd name="T59" fmla="*/ 335 h 341"/>
                <a:gd name="T60" fmla="*/ 48 w 115"/>
                <a:gd name="T61" fmla="*/ 341 h 341"/>
                <a:gd name="T62" fmla="*/ 68 w 115"/>
                <a:gd name="T63" fmla="*/ 339 h 341"/>
                <a:gd name="T64" fmla="*/ 86 w 115"/>
                <a:gd name="T65" fmla="*/ 329 h 341"/>
                <a:gd name="T66" fmla="*/ 100 w 115"/>
                <a:gd name="T67" fmla="*/ 314 h 341"/>
                <a:gd name="T68" fmla="*/ 106 w 115"/>
                <a:gd name="T69" fmla="*/ 29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341">
                  <a:moveTo>
                    <a:pt x="106" y="293"/>
                  </a:moveTo>
                  <a:lnTo>
                    <a:pt x="109" y="255"/>
                  </a:lnTo>
                  <a:lnTo>
                    <a:pt x="112" y="220"/>
                  </a:lnTo>
                  <a:lnTo>
                    <a:pt x="113" y="188"/>
                  </a:lnTo>
                  <a:lnTo>
                    <a:pt x="115" y="153"/>
                  </a:lnTo>
                  <a:lnTo>
                    <a:pt x="115" y="112"/>
                  </a:lnTo>
                  <a:lnTo>
                    <a:pt x="115" y="94"/>
                  </a:lnTo>
                  <a:lnTo>
                    <a:pt x="115" y="81"/>
                  </a:lnTo>
                  <a:lnTo>
                    <a:pt x="115" y="67"/>
                  </a:lnTo>
                  <a:lnTo>
                    <a:pt x="113" y="51"/>
                  </a:lnTo>
                  <a:lnTo>
                    <a:pt x="109" y="30"/>
                  </a:lnTo>
                  <a:lnTo>
                    <a:pt x="97" y="15"/>
                  </a:lnTo>
                  <a:lnTo>
                    <a:pt x="80" y="3"/>
                  </a:lnTo>
                  <a:lnTo>
                    <a:pt x="60" y="0"/>
                  </a:lnTo>
                  <a:lnTo>
                    <a:pt x="39" y="5"/>
                  </a:lnTo>
                  <a:lnTo>
                    <a:pt x="22" y="17"/>
                  </a:lnTo>
                  <a:lnTo>
                    <a:pt x="12" y="33"/>
                  </a:lnTo>
                  <a:lnTo>
                    <a:pt x="8" y="54"/>
                  </a:lnTo>
                  <a:lnTo>
                    <a:pt x="9" y="70"/>
                  </a:lnTo>
                  <a:lnTo>
                    <a:pt x="9" y="82"/>
                  </a:lnTo>
                  <a:lnTo>
                    <a:pt x="9" y="95"/>
                  </a:lnTo>
                  <a:lnTo>
                    <a:pt x="9" y="112"/>
                  </a:lnTo>
                  <a:lnTo>
                    <a:pt x="9" y="150"/>
                  </a:lnTo>
                  <a:lnTo>
                    <a:pt x="8" y="185"/>
                  </a:lnTo>
                  <a:lnTo>
                    <a:pt x="6" y="214"/>
                  </a:lnTo>
                  <a:lnTo>
                    <a:pt x="3" y="247"/>
                  </a:lnTo>
                  <a:lnTo>
                    <a:pt x="0" y="284"/>
                  </a:lnTo>
                  <a:lnTo>
                    <a:pt x="2" y="305"/>
                  </a:lnTo>
                  <a:lnTo>
                    <a:pt x="12" y="323"/>
                  </a:lnTo>
                  <a:lnTo>
                    <a:pt x="28" y="335"/>
                  </a:lnTo>
                  <a:lnTo>
                    <a:pt x="48" y="341"/>
                  </a:lnTo>
                  <a:lnTo>
                    <a:pt x="68" y="339"/>
                  </a:lnTo>
                  <a:lnTo>
                    <a:pt x="86" y="329"/>
                  </a:lnTo>
                  <a:lnTo>
                    <a:pt x="100" y="314"/>
                  </a:lnTo>
                  <a:lnTo>
                    <a:pt x="106" y="2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gray">
            <a:xfrm>
              <a:off x="7319963" y="4414838"/>
              <a:ext cx="188913" cy="541338"/>
            </a:xfrm>
            <a:custGeom>
              <a:avLst/>
              <a:gdLst>
                <a:gd name="T0" fmla="*/ 104 w 119"/>
                <a:gd name="T1" fmla="*/ 296 h 341"/>
                <a:gd name="T2" fmla="*/ 110 w 119"/>
                <a:gd name="T3" fmla="*/ 256 h 341"/>
                <a:gd name="T4" fmla="*/ 115 w 119"/>
                <a:gd name="T5" fmla="*/ 222 h 341"/>
                <a:gd name="T6" fmla="*/ 118 w 119"/>
                <a:gd name="T7" fmla="*/ 189 h 341"/>
                <a:gd name="T8" fmla="*/ 119 w 119"/>
                <a:gd name="T9" fmla="*/ 153 h 341"/>
                <a:gd name="T10" fmla="*/ 119 w 119"/>
                <a:gd name="T11" fmla="*/ 112 h 341"/>
                <a:gd name="T12" fmla="*/ 119 w 119"/>
                <a:gd name="T13" fmla="*/ 94 h 341"/>
                <a:gd name="T14" fmla="*/ 119 w 119"/>
                <a:gd name="T15" fmla="*/ 81 h 341"/>
                <a:gd name="T16" fmla="*/ 119 w 119"/>
                <a:gd name="T17" fmla="*/ 67 h 341"/>
                <a:gd name="T18" fmla="*/ 118 w 119"/>
                <a:gd name="T19" fmla="*/ 49 h 341"/>
                <a:gd name="T20" fmla="*/ 113 w 119"/>
                <a:gd name="T21" fmla="*/ 30 h 341"/>
                <a:gd name="T22" fmla="*/ 100 w 119"/>
                <a:gd name="T23" fmla="*/ 14 h 341"/>
                <a:gd name="T24" fmla="*/ 83 w 119"/>
                <a:gd name="T25" fmla="*/ 3 h 341"/>
                <a:gd name="T26" fmla="*/ 63 w 119"/>
                <a:gd name="T27" fmla="*/ 0 h 341"/>
                <a:gd name="T28" fmla="*/ 42 w 119"/>
                <a:gd name="T29" fmla="*/ 5 h 341"/>
                <a:gd name="T30" fmla="*/ 25 w 119"/>
                <a:gd name="T31" fmla="*/ 17 h 341"/>
                <a:gd name="T32" fmla="*/ 15 w 119"/>
                <a:gd name="T33" fmla="*/ 34 h 341"/>
                <a:gd name="T34" fmla="*/ 12 w 119"/>
                <a:gd name="T35" fmla="*/ 55 h 341"/>
                <a:gd name="T36" fmla="*/ 14 w 119"/>
                <a:gd name="T37" fmla="*/ 70 h 341"/>
                <a:gd name="T38" fmla="*/ 14 w 119"/>
                <a:gd name="T39" fmla="*/ 84 h 341"/>
                <a:gd name="T40" fmla="*/ 14 w 119"/>
                <a:gd name="T41" fmla="*/ 95 h 341"/>
                <a:gd name="T42" fmla="*/ 14 w 119"/>
                <a:gd name="T43" fmla="*/ 112 h 341"/>
                <a:gd name="T44" fmla="*/ 14 w 119"/>
                <a:gd name="T45" fmla="*/ 150 h 341"/>
                <a:gd name="T46" fmla="*/ 12 w 119"/>
                <a:gd name="T47" fmla="*/ 183 h 341"/>
                <a:gd name="T48" fmla="*/ 9 w 119"/>
                <a:gd name="T49" fmla="*/ 213 h 341"/>
                <a:gd name="T50" fmla="*/ 5 w 119"/>
                <a:gd name="T51" fmla="*/ 246 h 341"/>
                <a:gd name="T52" fmla="*/ 0 w 119"/>
                <a:gd name="T53" fmla="*/ 283 h 341"/>
                <a:gd name="T54" fmla="*/ 2 w 119"/>
                <a:gd name="T55" fmla="*/ 302 h 341"/>
                <a:gd name="T56" fmla="*/ 11 w 119"/>
                <a:gd name="T57" fmla="*/ 320 h 341"/>
                <a:gd name="T58" fmla="*/ 25 w 119"/>
                <a:gd name="T59" fmla="*/ 333 h 341"/>
                <a:gd name="T60" fmla="*/ 46 w 119"/>
                <a:gd name="T61" fmla="*/ 341 h 341"/>
                <a:gd name="T62" fmla="*/ 67 w 119"/>
                <a:gd name="T63" fmla="*/ 339 h 341"/>
                <a:gd name="T64" fmla="*/ 85 w 119"/>
                <a:gd name="T65" fmla="*/ 330 h 341"/>
                <a:gd name="T66" fmla="*/ 98 w 119"/>
                <a:gd name="T67" fmla="*/ 316 h 341"/>
                <a:gd name="T68" fmla="*/ 104 w 119"/>
                <a:gd name="T69" fmla="*/ 29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341">
                  <a:moveTo>
                    <a:pt x="104" y="296"/>
                  </a:moveTo>
                  <a:lnTo>
                    <a:pt x="110" y="256"/>
                  </a:lnTo>
                  <a:lnTo>
                    <a:pt x="115" y="222"/>
                  </a:lnTo>
                  <a:lnTo>
                    <a:pt x="118" y="189"/>
                  </a:lnTo>
                  <a:lnTo>
                    <a:pt x="119" y="153"/>
                  </a:lnTo>
                  <a:lnTo>
                    <a:pt x="119" y="112"/>
                  </a:lnTo>
                  <a:lnTo>
                    <a:pt x="119" y="94"/>
                  </a:lnTo>
                  <a:lnTo>
                    <a:pt x="119" y="81"/>
                  </a:lnTo>
                  <a:lnTo>
                    <a:pt x="119" y="67"/>
                  </a:lnTo>
                  <a:lnTo>
                    <a:pt x="118" y="49"/>
                  </a:lnTo>
                  <a:lnTo>
                    <a:pt x="113" y="30"/>
                  </a:lnTo>
                  <a:lnTo>
                    <a:pt x="100" y="14"/>
                  </a:lnTo>
                  <a:lnTo>
                    <a:pt x="83" y="3"/>
                  </a:lnTo>
                  <a:lnTo>
                    <a:pt x="63" y="0"/>
                  </a:lnTo>
                  <a:lnTo>
                    <a:pt x="42" y="5"/>
                  </a:lnTo>
                  <a:lnTo>
                    <a:pt x="25" y="17"/>
                  </a:lnTo>
                  <a:lnTo>
                    <a:pt x="15" y="34"/>
                  </a:lnTo>
                  <a:lnTo>
                    <a:pt x="12" y="55"/>
                  </a:lnTo>
                  <a:lnTo>
                    <a:pt x="14" y="70"/>
                  </a:lnTo>
                  <a:lnTo>
                    <a:pt x="14" y="84"/>
                  </a:lnTo>
                  <a:lnTo>
                    <a:pt x="14" y="95"/>
                  </a:lnTo>
                  <a:lnTo>
                    <a:pt x="14" y="112"/>
                  </a:lnTo>
                  <a:lnTo>
                    <a:pt x="14" y="150"/>
                  </a:lnTo>
                  <a:lnTo>
                    <a:pt x="12" y="183"/>
                  </a:lnTo>
                  <a:lnTo>
                    <a:pt x="9" y="213"/>
                  </a:lnTo>
                  <a:lnTo>
                    <a:pt x="5" y="246"/>
                  </a:lnTo>
                  <a:lnTo>
                    <a:pt x="0" y="283"/>
                  </a:lnTo>
                  <a:lnTo>
                    <a:pt x="2" y="302"/>
                  </a:lnTo>
                  <a:lnTo>
                    <a:pt x="11" y="320"/>
                  </a:lnTo>
                  <a:lnTo>
                    <a:pt x="25" y="333"/>
                  </a:lnTo>
                  <a:lnTo>
                    <a:pt x="46" y="341"/>
                  </a:lnTo>
                  <a:lnTo>
                    <a:pt x="67" y="339"/>
                  </a:lnTo>
                  <a:lnTo>
                    <a:pt x="85" y="330"/>
                  </a:lnTo>
                  <a:lnTo>
                    <a:pt x="98" y="316"/>
                  </a:lnTo>
                  <a:lnTo>
                    <a:pt x="104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gray">
            <a:xfrm>
              <a:off x="7081838" y="3540125"/>
              <a:ext cx="349250" cy="573088"/>
            </a:xfrm>
            <a:custGeom>
              <a:avLst/>
              <a:gdLst>
                <a:gd name="T0" fmla="*/ 219 w 220"/>
                <a:gd name="T1" fmla="*/ 296 h 361"/>
                <a:gd name="T2" fmla="*/ 199 w 220"/>
                <a:gd name="T3" fmla="*/ 232 h 361"/>
                <a:gd name="T4" fmla="*/ 178 w 220"/>
                <a:gd name="T5" fmla="*/ 174 h 361"/>
                <a:gd name="T6" fmla="*/ 155 w 220"/>
                <a:gd name="T7" fmla="*/ 122 h 361"/>
                <a:gd name="T8" fmla="*/ 128 w 220"/>
                <a:gd name="T9" fmla="*/ 73 h 361"/>
                <a:gd name="T10" fmla="*/ 98 w 220"/>
                <a:gd name="T11" fmla="*/ 23 h 361"/>
                <a:gd name="T12" fmla="*/ 86 w 220"/>
                <a:gd name="T13" fmla="*/ 12 h 361"/>
                <a:gd name="T14" fmla="*/ 73 w 220"/>
                <a:gd name="T15" fmla="*/ 3 h 361"/>
                <a:gd name="T16" fmla="*/ 57 w 220"/>
                <a:gd name="T17" fmla="*/ 0 h 361"/>
                <a:gd name="T18" fmla="*/ 40 w 220"/>
                <a:gd name="T19" fmla="*/ 1 h 361"/>
                <a:gd name="T20" fmla="*/ 25 w 220"/>
                <a:gd name="T21" fmla="*/ 7 h 361"/>
                <a:gd name="T22" fmla="*/ 12 w 220"/>
                <a:gd name="T23" fmla="*/ 17 h 361"/>
                <a:gd name="T24" fmla="*/ 5 w 220"/>
                <a:gd name="T25" fmla="*/ 32 h 361"/>
                <a:gd name="T26" fmla="*/ 0 w 220"/>
                <a:gd name="T27" fmla="*/ 47 h 361"/>
                <a:gd name="T28" fmla="*/ 2 w 220"/>
                <a:gd name="T29" fmla="*/ 64 h 361"/>
                <a:gd name="T30" fmla="*/ 7 w 220"/>
                <a:gd name="T31" fmla="*/ 78 h 361"/>
                <a:gd name="T32" fmla="*/ 34 w 220"/>
                <a:gd name="T33" fmla="*/ 122 h 361"/>
                <a:gd name="T34" fmla="*/ 58 w 220"/>
                <a:gd name="T35" fmla="*/ 165 h 361"/>
                <a:gd name="T36" fmla="*/ 79 w 220"/>
                <a:gd name="T37" fmla="*/ 212 h 361"/>
                <a:gd name="T38" fmla="*/ 98 w 220"/>
                <a:gd name="T39" fmla="*/ 264 h 361"/>
                <a:gd name="T40" fmla="*/ 116 w 220"/>
                <a:gd name="T41" fmla="*/ 321 h 361"/>
                <a:gd name="T42" fmla="*/ 122 w 220"/>
                <a:gd name="T43" fmla="*/ 337 h 361"/>
                <a:gd name="T44" fmla="*/ 134 w 220"/>
                <a:gd name="T45" fmla="*/ 349 h 361"/>
                <a:gd name="T46" fmla="*/ 147 w 220"/>
                <a:gd name="T47" fmla="*/ 357 h 361"/>
                <a:gd name="T48" fmla="*/ 164 w 220"/>
                <a:gd name="T49" fmla="*/ 361 h 361"/>
                <a:gd name="T50" fmla="*/ 180 w 220"/>
                <a:gd name="T51" fmla="*/ 359 h 361"/>
                <a:gd name="T52" fmla="*/ 195 w 220"/>
                <a:gd name="T53" fmla="*/ 352 h 361"/>
                <a:gd name="T54" fmla="*/ 208 w 220"/>
                <a:gd name="T55" fmla="*/ 342 h 361"/>
                <a:gd name="T56" fmla="*/ 216 w 220"/>
                <a:gd name="T57" fmla="*/ 328 h 361"/>
                <a:gd name="T58" fmla="*/ 220 w 220"/>
                <a:gd name="T59" fmla="*/ 312 h 361"/>
                <a:gd name="T60" fmla="*/ 219 w 220"/>
                <a:gd name="T61" fmla="*/ 29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361">
                  <a:moveTo>
                    <a:pt x="219" y="296"/>
                  </a:moveTo>
                  <a:lnTo>
                    <a:pt x="199" y="232"/>
                  </a:lnTo>
                  <a:lnTo>
                    <a:pt x="178" y="174"/>
                  </a:lnTo>
                  <a:lnTo>
                    <a:pt x="155" y="122"/>
                  </a:lnTo>
                  <a:lnTo>
                    <a:pt x="128" y="73"/>
                  </a:lnTo>
                  <a:lnTo>
                    <a:pt x="98" y="23"/>
                  </a:lnTo>
                  <a:lnTo>
                    <a:pt x="86" y="12"/>
                  </a:lnTo>
                  <a:lnTo>
                    <a:pt x="73" y="3"/>
                  </a:lnTo>
                  <a:lnTo>
                    <a:pt x="57" y="0"/>
                  </a:lnTo>
                  <a:lnTo>
                    <a:pt x="40" y="1"/>
                  </a:lnTo>
                  <a:lnTo>
                    <a:pt x="25" y="7"/>
                  </a:lnTo>
                  <a:lnTo>
                    <a:pt x="12" y="17"/>
                  </a:lnTo>
                  <a:lnTo>
                    <a:pt x="5" y="32"/>
                  </a:lnTo>
                  <a:lnTo>
                    <a:pt x="0" y="47"/>
                  </a:lnTo>
                  <a:lnTo>
                    <a:pt x="2" y="64"/>
                  </a:lnTo>
                  <a:lnTo>
                    <a:pt x="7" y="78"/>
                  </a:lnTo>
                  <a:lnTo>
                    <a:pt x="34" y="122"/>
                  </a:lnTo>
                  <a:lnTo>
                    <a:pt x="58" y="165"/>
                  </a:lnTo>
                  <a:lnTo>
                    <a:pt x="79" y="212"/>
                  </a:lnTo>
                  <a:lnTo>
                    <a:pt x="98" y="264"/>
                  </a:lnTo>
                  <a:lnTo>
                    <a:pt x="116" y="321"/>
                  </a:lnTo>
                  <a:lnTo>
                    <a:pt x="122" y="337"/>
                  </a:lnTo>
                  <a:lnTo>
                    <a:pt x="134" y="349"/>
                  </a:lnTo>
                  <a:lnTo>
                    <a:pt x="147" y="357"/>
                  </a:lnTo>
                  <a:lnTo>
                    <a:pt x="164" y="361"/>
                  </a:lnTo>
                  <a:lnTo>
                    <a:pt x="180" y="359"/>
                  </a:lnTo>
                  <a:lnTo>
                    <a:pt x="195" y="352"/>
                  </a:lnTo>
                  <a:lnTo>
                    <a:pt x="208" y="342"/>
                  </a:lnTo>
                  <a:lnTo>
                    <a:pt x="216" y="328"/>
                  </a:lnTo>
                  <a:lnTo>
                    <a:pt x="220" y="312"/>
                  </a:lnTo>
                  <a:lnTo>
                    <a:pt x="219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gray">
            <a:xfrm>
              <a:off x="5751513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5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5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5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5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gray">
            <a:xfrm>
              <a:off x="7310438" y="5021263"/>
              <a:ext cx="560388" cy="166688"/>
            </a:xfrm>
            <a:custGeom>
              <a:avLst/>
              <a:gdLst>
                <a:gd name="T0" fmla="*/ 299 w 353"/>
                <a:gd name="T1" fmla="*/ 0 h 105"/>
                <a:gd name="T2" fmla="*/ 54 w 353"/>
                <a:gd name="T3" fmla="*/ 0 h 105"/>
                <a:gd name="T4" fmla="*/ 33 w 353"/>
                <a:gd name="T5" fmla="*/ 5 h 105"/>
                <a:gd name="T6" fmla="*/ 17 w 353"/>
                <a:gd name="T7" fmla="*/ 17 h 105"/>
                <a:gd name="T8" fmla="*/ 5 w 353"/>
                <a:gd name="T9" fmla="*/ 33 h 105"/>
                <a:gd name="T10" fmla="*/ 0 w 353"/>
                <a:gd name="T11" fmla="*/ 52 h 105"/>
                <a:gd name="T12" fmla="*/ 5 w 353"/>
                <a:gd name="T13" fmla="*/ 73 h 105"/>
                <a:gd name="T14" fmla="*/ 17 w 353"/>
                <a:gd name="T15" fmla="*/ 90 h 105"/>
                <a:gd name="T16" fmla="*/ 33 w 353"/>
                <a:gd name="T17" fmla="*/ 102 h 105"/>
                <a:gd name="T18" fmla="*/ 54 w 353"/>
                <a:gd name="T19" fmla="*/ 105 h 105"/>
                <a:gd name="T20" fmla="*/ 299 w 353"/>
                <a:gd name="T21" fmla="*/ 105 h 105"/>
                <a:gd name="T22" fmla="*/ 320 w 353"/>
                <a:gd name="T23" fmla="*/ 102 h 105"/>
                <a:gd name="T24" fmla="*/ 336 w 353"/>
                <a:gd name="T25" fmla="*/ 90 h 105"/>
                <a:gd name="T26" fmla="*/ 348 w 353"/>
                <a:gd name="T27" fmla="*/ 73 h 105"/>
                <a:gd name="T28" fmla="*/ 353 w 353"/>
                <a:gd name="T29" fmla="*/ 52 h 105"/>
                <a:gd name="T30" fmla="*/ 348 w 353"/>
                <a:gd name="T31" fmla="*/ 33 h 105"/>
                <a:gd name="T32" fmla="*/ 336 w 353"/>
                <a:gd name="T33" fmla="*/ 17 h 105"/>
                <a:gd name="T34" fmla="*/ 320 w 353"/>
                <a:gd name="T35" fmla="*/ 5 h 105"/>
                <a:gd name="T36" fmla="*/ 299 w 353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3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7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7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3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gray">
            <a:xfrm>
              <a:off x="622301" y="3733800"/>
              <a:ext cx="392113" cy="762000"/>
            </a:xfrm>
            <a:custGeom>
              <a:avLst/>
              <a:gdLst>
                <a:gd name="T0" fmla="*/ 0 w 247"/>
                <a:gd name="T1" fmla="*/ 480 h 480"/>
                <a:gd name="T2" fmla="*/ 87 w 247"/>
                <a:gd name="T3" fmla="*/ 0 h 480"/>
                <a:gd name="T4" fmla="*/ 247 w 247"/>
                <a:gd name="T5" fmla="*/ 0 h 480"/>
                <a:gd name="T6" fmla="*/ 161 w 247"/>
                <a:gd name="T7" fmla="*/ 480 h 480"/>
                <a:gd name="T8" fmla="*/ 0 w 247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480">
                  <a:moveTo>
                    <a:pt x="0" y="480"/>
                  </a:moveTo>
                  <a:lnTo>
                    <a:pt x="87" y="0"/>
                  </a:lnTo>
                  <a:lnTo>
                    <a:pt x="247" y="0"/>
                  </a:lnTo>
                  <a:lnTo>
                    <a:pt x="161" y="480"/>
                  </a:lnTo>
                  <a:lnTo>
                    <a:pt x="0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gray">
            <a:xfrm>
              <a:off x="968376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0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28 w 428"/>
                <a:gd name="T9" fmla="*/ 24 h 359"/>
                <a:gd name="T10" fmla="*/ 254 w 428"/>
                <a:gd name="T11" fmla="*/ 11 h 359"/>
                <a:gd name="T12" fmla="*/ 282 w 428"/>
                <a:gd name="T13" fmla="*/ 3 h 359"/>
                <a:gd name="T14" fmla="*/ 312 w 428"/>
                <a:gd name="T15" fmla="*/ 0 h 359"/>
                <a:gd name="T16" fmla="*/ 344 w 428"/>
                <a:gd name="T17" fmla="*/ 3 h 359"/>
                <a:gd name="T18" fmla="*/ 371 w 428"/>
                <a:gd name="T19" fmla="*/ 11 h 359"/>
                <a:gd name="T20" fmla="*/ 393 w 428"/>
                <a:gd name="T21" fmla="*/ 23 h 359"/>
                <a:gd name="T22" fmla="*/ 410 w 428"/>
                <a:gd name="T23" fmla="*/ 39 h 359"/>
                <a:gd name="T24" fmla="*/ 420 w 428"/>
                <a:gd name="T25" fmla="*/ 61 h 359"/>
                <a:gd name="T26" fmla="*/ 426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7 w 428"/>
                <a:gd name="T37" fmla="*/ 176 h 359"/>
                <a:gd name="T38" fmla="*/ 280 w 428"/>
                <a:gd name="T39" fmla="*/ 158 h 359"/>
                <a:gd name="T40" fmla="*/ 279 w 428"/>
                <a:gd name="T41" fmla="*/ 143 h 359"/>
                <a:gd name="T42" fmla="*/ 276 w 428"/>
                <a:gd name="T43" fmla="*/ 130 h 359"/>
                <a:gd name="T44" fmla="*/ 269 w 428"/>
                <a:gd name="T45" fmla="*/ 119 h 359"/>
                <a:gd name="T46" fmla="*/ 257 w 428"/>
                <a:gd name="T47" fmla="*/ 112 h 359"/>
                <a:gd name="T48" fmla="*/ 240 w 428"/>
                <a:gd name="T49" fmla="*/ 111 h 359"/>
                <a:gd name="T50" fmla="*/ 220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6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0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28" y="24"/>
                  </a:lnTo>
                  <a:lnTo>
                    <a:pt x="254" y="11"/>
                  </a:lnTo>
                  <a:lnTo>
                    <a:pt x="282" y="3"/>
                  </a:lnTo>
                  <a:lnTo>
                    <a:pt x="312" y="0"/>
                  </a:lnTo>
                  <a:lnTo>
                    <a:pt x="344" y="3"/>
                  </a:lnTo>
                  <a:lnTo>
                    <a:pt x="371" y="11"/>
                  </a:lnTo>
                  <a:lnTo>
                    <a:pt x="393" y="23"/>
                  </a:lnTo>
                  <a:lnTo>
                    <a:pt x="410" y="39"/>
                  </a:lnTo>
                  <a:lnTo>
                    <a:pt x="420" y="61"/>
                  </a:lnTo>
                  <a:lnTo>
                    <a:pt x="426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7" y="176"/>
                  </a:lnTo>
                  <a:lnTo>
                    <a:pt x="280" y="158"/>
                  </a:lnTo>
                  <a:lnTo>
                    <a:pt x="279" y="143"/>
                  </a:lnTo>
                  <a:lnTo>
                    <a:pt x="276" y="130"/>
                  </a:lnTo>
                  <a:lnTo>
                    <a:pt x="269" y="119"/>
                  </a:lnTo>
                  <a:lnTo>
                    <a:pt x="257" y="112"/>
                  </a:lnTo>
                  <a:lnTo>
                    <a:pt x="240" y="111"/>
                  </a:lnTo>
                  <a:lnTo>
                    <a:pt x="220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6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gray">
            <a:xfrm>
              <a:off x="1687513" y="3768725"/>
              <a:ext cx="433388" cy="731838"/>
            </a:xfrm>
            <a:custGeom>
              <a:avLst/>
              <a:gdLst>
                <a:gd name="T0" fmla="*/ 210 w 273"/>
                <a:gd name="T1" fmla="*/ 458 h 461"/>
                <a:gd name="T2" fmla="*/ 157 w 273"/>
                <a:gd name="T3" fmla="*/ 461 h 461"/>
                <a:gd name="T4" fmla="*/ 116 w 273"/>
                <a:gd name="T5" fmla="*/ 461 h 461"/>
                <a:gd name="T6" fmla="*/ 82 w 273"/>
                <a:gd name="T7" fmla="*/ 459 h 461"/>
                <a:gd name="T8" fmla="*/ 56 w 273"/>
                <a:gd name="T9" fmla="*/ 453 h 461"/>
                <a:gd name="T10" fmla="*/ 39 w 273"/>
                <a:gd name="T11" fmla="*/ 446 h 461"/>
                <a:gd name="T12" fmla="*/ 25 w 273"/>
                <a:gd name="T13" fmla="*/ 434 h 461"/>
                <a:gd name="T14" fmla="*/ 19 w 273"/>
                <a:gd name="T15" fmla="*/ 416 h 461"/>
                <a:gd name="T16" fmla="*/ 16 w 273"/>
                <a:gd name="T17" fmla="*/ 395 h 461"/>
                <a:gd name="T18" fmla="*/ 18 w 273"/>
                <a:gd name="T19" fmla="*/ 369 h 461"/>
                <a:gd name="T20" fmla="*/ 24 w 273"/>
                <a:gd name="T21" fmla="*/ 336 h 461"/>
                <a:gd name="T22" fmla="*/ 49 w 273"/>
                <a:gd name="T23" fmla="*/ 189 h 461"/>
                <a:gd name="T24" fmla="*/ 0 w 273"/>
                <a:gd name="T25" fmla="*/ 189 h 461"/>
                <a:gd name="T26" fmla="*/ 13 w 273"/>
                <a:gd name="T27" fmla="*/ 110 h 461"/>
                <a:gd name="T28" fmla="*/ 65 w 273"/>
                <a:gd name="T29" fmla="*/ 110 h 461"/>
                <a:gd name="T30" fmla="*/ 86 w 273"/>
                <a:gd name="T31" fmla="*/ 0 h 461"/>
                <a:gd name="T32" fmla="*/ 224 w 273"/>
                <a:gd name="T33" fmla="*/ 0 h 461"/>
                <a:gd name="T34" fmla="*/ 205 w 273"/>
                <a:gd name="T35" fmla="*/ 110 h 461"/>
                <a:gd name="T36" fmla="*/ 273 w 273"/>
                <a:gd name="T37" fmla="*/ 110 h 461"/>
                <a:gd name="T38" fmla="*/ 259 w 273"/>
                <a:gd name="T39" fmla="*/ 189 h 461"/>
                <a:gd name="T40" fmla="*/ 190 w 273"/>
                <a:gd name="T41" fmla="*/ 189 h 461"/>
                <a:gd name="T42" fmla="*/ 168 w 273"/>
                <a:gd name="T43" fmla="*/ 317 h 461"/>
                <a:gd name="T44" fmla="*/ 166 w 273"/>
                <a:gd name="T45" fmla="*/ 333 h 461"/>
                <a:gd name="T46" fmla="*/ 166 w 273"/>
                <a:gd name="T47" fmla="*/ 345 h 461"/>
                <a:gd name="T48" fmla="*/ 172 w 273"/>
                <a:gd name="T49" fmla="*/ 354 h 461"/>
                <a:gd name="T50" fmla="*/ 184 w 273"/>
                <a:gd name="T51" fmla="*/ 358 h 461"/>
                <a:gd name="T52" fmla="*/ 205 w 273"/>
                <a:gd name="T53" fmla="*/ 360 h 461"/>
                <a:gd name="T54" fmla="*/ 227 w 273"/>
                <a:gd name="T55" fmla="*/ 360 h 461"/>
                <a:gd name="T56" fmla="*/ 210 w 273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461">
                  <a:moveTo>
                    <a:pt x="210" y="458"/>
                  </a:moveTo>
                  <a:lnTo>
                    <a:pt x="157" y="461"/>
                  </a:lnTo>
                  <a:lnTo>
                    <a:pt x="116" y="461"/>
                  </a:lnTo>
                  <a:lnTo>
                    <a:pt x="82" y="459"/>
                  </a:lnTo>
                  <a:lnTo>
                    <a:pt x="56" y="453"/>
                  </a:lnTo>
                  <a:lnTo>
                    <a:pt x="39" y="446"/>
                  </a:lnTo>
                  <a:lnTo>
                    <a:pt x="25" y="434"/>
                  </a:lnTo>
                  <a:lnTo>
                    <a:pt x="19" y="416"/>
                  </a:lnTo>
                  <a:lnTo>
                    <a:pt x="16" y="395"/>
                  </a:lnTo>
                  <a:lnTo>
                    <a:pt x="18" y="369"/>
                  </a:lnTo>
                  <a:lnTo>
                    <a:pt x="24" y="336"/>
                  </a:lnTo>
                  <a:lnTo>
                    <a:pt x="49" y="189"/>
                  </a:lnTo>
                  <a:lnTo>
                    <a:pt x="0" y="189"/>
                  </a:lnTo>
                  <a:lnTo>
                    <a:pt x="13" y="110"/>
                  </a:lnTo>
                  <a:lnTo>
                    <a:pt x="65" y="110"/>
                  </a:lnTo>
                  <a:lnTo>
                    <a:pt x="86" y="0"/>
                  </a:lnTo>
                  <a:lnTo>
                    <a:pt x="224" y="0"/>
                  </a:lnTo>
                  <a:lnTo>
                    <a:pt x="205" y="110"/>
                  </a:lnTo>
                  <a:lnTo>
                    <a:pt x="273" y="110"/>
                  </a:lnTo>
                  <a:lnTo>
                    <a:pt x="259" y="189"/>
                  </a:lnTo>
                  <a:lnTo>
                    <a:pt x="190" y="189"/>
                  </a:lnTo>
                  <a:lnTo>
                    <a:pt x="168" y="317"/>
                  </a:lnTo>
                  <a:lnTo>
                    <a:pt x="166" y="333"/>
                  </a:lnTo>
                  <a:lnTo>
                    <a:pt x="166" y="345"/>
                  </a:lnTo>
                  <a:lnTo>
                    <a:pt x="172" y="354"/>
                  </a:lnTo>
                  <a:lnTo>
                    <a:pt x="184" y="358"/>
                  </a:lnTo>
                  <a:lnTo>
                    <a:pt x="205" y="360"/>
                  </a:lnTo>
                  <a:lnTo>
                    <a:pt x="227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gray">
            <a:xfrm>
              <a:off x="2085976" y="3925888"/>
              <a:ext cx="655638" cy="585788"/>
            </a:xfrm>
            <a:custGeom>
              <a:avLst/>
              <a:gdLst>
                <a:gd name="T0" fmla="*/ 152 w 413"/>
                <a:gd name="T1" fmla="*/ 146 h 369"/>
                <a:gd name="T2" fmla="*/ 158 w 413"/>
                <a:gd name="T3" fmla="*/ 125 h 369"/>
                <a:gd name="T4" fmla="*/ 170 w 413"/>
                <a:gd name="T5" fmla="*/ 109 h 369"/>
                <a:gd name="T6" fmla="*/ 184 w 413"/>
                <a:gd name="T7" fmla="*/ 96 h 369"/>
                <a:gd name="T8" fmla="*/ 205 w 413"/>
                <a:gd name="T9" fmla="*/ 88 h 369"/>
                <a:gd name="T10" fmla="*/ 229 w 413"/>
                <a:gd name="T11" fmla="*/ 85 h 369"/>
                <a:gd name="T12" fmla="*/ 247 w 413"/>
                <a:gd name="T13" fmla="*/ 88 h 369"/>
                <a:gd name="T14" fmla="*/ 263 w 413"/>
                <a:gd name="T15" fmla="*/ 97 h 369"/>
                <a:gd name="T16" fmla="*/ 274 w 413"/>
                <a:gd name="T17" fmla="*/ 111 h 369"/>
                <a:gd name="T18" fmla="*/ 280 w 413"/>
                <a:gd name="T19" fmla="*/ 127 h 369"/>
                <a:gd name="T20" fmla="*/ 280 w 413"/>
                <a:gd name="T21" fmla="*/ 146 h 369"/>
                <a:gd name="T22" fmla="*/ 152 w 413"/>
                <a:gd name="T23" fmla="*/ 146 h 369"/>
                <a:gd name="T24" fmla="*/ 409 w 413"/>
                <a:gd name="T25" fmla="*/ 216 h 369"/>
                <a:gd name="T26" fmla="*/ 413 w 413"/>
                <a:gd name="T27" fmla="*/ 176 h 369"/>
                <a:gd name="T28" fmla="*/ 412 w 413"/>
                <a:gd name="T29" fmla="*/ 139 h 369"/>
                <a:gd name="T30" fmla="*/ 404 w 413"/>
                <a:gd name="T31" fmla="*/ 105 h 369"/>
                <a:gd name="T32" fmla="*/ 391 w 413"/>
                <a:gd name="T33" fmla="*/ 75 h 369"/>
                <a:gd name="T34" fmla="*/ 372 w 413"/>
                <a:gd name="T35" fmla="*/ 50 h 369"/>
                <a:gd name="T36" fmla="*/ 346 w 413"/>
                <a:gd name="T37" fmla="*/ 29 h 369"/>
                <a:gd name="T38" fmla="*/ 315 w 413"/>
                <a:gd name="T39" fmla="*/ 14 h 369"/>
                <a:gd name="T40" fmla="*/ 280 w 413"/>
                <a:gd name="T41" fmla="*/ 3 h 369"/>
                <a:gd name="T42" fmla="*/ 238 w 413"/>
                <a:gd name="T43" fmla="*/ 0 h 369"/>
                <a:gd name="T44" fmla="*/ 196 w 413"/>
                <a:gd name="T45" fmla="*/ 3 h 369"/>
                <a:gd name="T46" fmla="*/ 156 w 413"/>
                <a:gd name="T47" fmla="*/ 14 h 369"/>
                <a:gd name="T48" fmla="*/ 119 w 413"/>
                <a:gd name="T49" fmla="*/ 30 h 369"/>
                <a:gd name="T50" fmla="*/ 85 w 413"/>
                <a:gd name="T51" fmla="*/ 51 h 369"/>
                <a:gd name="T52" fmla="*/ 57 w 413"/>
                <a:gd name="T53" fmla="*/ 79 h 369"/>
                <a:gd name="T54" fmla="*/ 33 w 413"/>
                <a:gd name="T55" fmla="*/ 111 h 369"/>
                <a:gd name="T56" fmla="*/ 14 w 413"/>
                <a:gd name="T57" fmla="*/ 148 h 369"/>
                <a:gd name="T58" fmla="*/ 3 w 413"/>
                <a:gd name="T59" fmla="*/ 188 h 369"/>
                <a:gd name="T60" fmla="*/ 0 w 413"/>
                <a:gd name="T61" fmla="*/ 225 h 369"/>
                <a:gd name="T62" fmla="*/ 3 w 413"/>
                <a:gd name="T63" fmla="*/ 258 h 369"/>
                <a:gd name="T64" fmla="*/ 12 w 413"/>
                <a:gd name="T65" fmla="*/ 287 h 369"/>
                <a:gd name="T66" fmla="*/ 27 w 413"/>
                <a:gd name="T67" fmla="*/ 311 h 369"/>
                <a:gd name="T68" fmla="*/ 48 w 413"/>
                <a:gd name="T69" fmla="*/ 332 h 369"/>
                <a:gd name="T70" fmla="*/ 73 w 413"/>
                <a:gd name="T71" fmla="*/ 348 h 369"/>
                <a:gd name="T72" fmla="*/ 103 w 413"/>
                <a:gd name="T73" fmla="*/ 360 h 369"/>
                <a:gd name="T74" fmla="*/ 137 w 413"/>
                <a:gd name="T75" fmla="*/ 366 h 369"/>
                <a:gd name="T76" fmla="*/ 173 w 413"/>
                <a:gd name="T77" fmla="*/ 369 h 369"/>
                <a:gd name="T78" fmla="*/ 204 w 413"/>
                <a:gd name="T79" fmla="*/ 368 h 369"/>
                <a:gd name="T80" fmla="*/ 236 w 413"/>
                <a:gd name="T81" fmla="*/ 363 h 369"/>
                <a:gd name="T82" fmla="*/ 268 w 413"/>
                <a:gd name="T83" fmla="*/ 356 h 369"/>
                <a:gd name="T84" fmla="*/ 297 w 413"/>
                <a:gd name="T85" fmla="*/ 344 h 369"/>
                <a:gd name="T86" fmla="*/ 326 w 413"/>
                <a:gd name="T87" fmla="*/ 328 h 369"/>
                <a:gd name="T88" fmla="*/ 351 w 413"/>
                <a:gd name="T89" fmla="*/ 308 h 369"/>
                <a:gd name="T90" fmla="*/ 373 w 413"/>
                <a:gd name="T91" fmla="*/ 283 h 369"/>
                <a:gd name="T92" fmla="*/ 391 w 413"/>
                <a:gd name="T93" fmla="*/ 253 h 369"/>
                <a:gd name="T94" fmla="*/ 256 w 413"/>
                <a:gd name="T95" fmla="*/ 253 h 369"/>
                <a:gd name="T96" fmla="*/ 244 w 413"/>
                <a:gd name="T97" fmla="*/ 267 h 369"/>
                <a:gd name="T98" fmla="*/ 229 w 413"/>
                <a:gd name="T99" fmla="*/ 277 h 369"/>
                <a:gd name="T100" fmla="*/ 214 w 413"/>
                <a:gd name="T101" fmla="*/ 282 h 369"/>
                <a:gd name="T102" fmla="*/ 196 w 413"/>
                <a:gd name="T103" fmla="*/ 285 h 369"/>
                <a:gd name="T104" fmla="*/ 176 w 413"/>
                <a:gd name="T105" fmla="*/ 282 h 369"/>
                <a:gd name="T106" fmla="*/ 158 w 413"/>
                <a:gd name="T107" fmla="*/ 271 h 369"/>
                <a:gd name="T108" fmla="*/ 146 w 413"/>
                <a:gd name="T109" fmla="*/ 258 h 369"/>
                <a:gd name="T110" fmla="*/ 138 w 413"/>
                <a:gd name="T111" fmla="*/ 238 h 369"/>
                <a:gd name="T112" fmla="*/ 140 w 413"/>
                <a:gd name="T113" fmla="*/ 216 h 369"/>
                <a:gd name="T114" fmla="*/ 409 w 413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3" h="369">
                  <a:moveTo>
                    <a:pt x="152" y="146"/>
                  </a:moveTo>
                  <a:lnTo>
                    <a:pt x="158" y="125"/>
                  </a:lnTo>
                  <a:lnTo>
                    <a:pt x="170" y="109"/>
                  </a:lnTo>
                  <a:lnTo>
                    <a:pt x="184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7" y="88"/>
                  </a:lnTo>
                  <a:lnTo>
                    <a:pt x="263" y="97"/>
                  </a:lnTo>
                  <a:lnTo>
                    <a:pt x="274" y="111"/>
                  </a:lnTo>
                  <a:lnTo>
                    <a:pt x="280" y="127"/>
                  </a:lnTo>
                  <a:lnTo>
                    <a:pt x="280" y="146"/>
                  </a:lnTo>
                  <a:lnTo>
                    <a:pt x="152" y="146"/>
                  </a:lnTo>
                  <a:close/>
                  <a:moveTo>
                    <a:pt x="409" y="216"/>
                  </a:moveTo>
                  <a:lnTo>
                    <a:pt x="413" y="176"/>
                  </a:lnTo>
                  <a:lnTo>
                    <a:pt x="412" y="139"/>
                  </a:lnTo>
                  <a:lnTo>
                    <a:pt x="404" y="105"/>
                  </a:lnTo>
                  <a:lnTo>
                    <a:pt x="391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5" y="14"/>
                  </a:lnTo>
                  <a:lnTo>
                    <a:pt x="280" y="3"/>
                  </a:lnTo>
                  <a:lnTo>
                    <a:pt x="238" y="0"/>
                  </a:lnTo>
                  <a:lnTo>
                    <a:pt x="196" y="3"/>
                  </a:lnTo>
                  <a:lnTo>
                    <a:pt x="156" y="14"/>
                  </a:lnTo>
                  <a:lnTo>
                    <a:pt x="119" y="30"/>
                  </a:lnTo>
                  <a:lnTo>
                    <a:pt x="85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4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2" y="287"/>
                  </a:lnTo>
                  <a:lnTo>
                    <a:pt x="27" y="311"/>
                  </a:lnTo>
                  <a:lnTo>
                    <a:pt x="48" y="332"/>
                  </a:lnTo>
                  <a:lnTo>
                    <a:pt x="73" y="348"/>
                  </a:lnTo>
                  <a:lnTo>
                    <a:pt x="103" y="360"/>
                  </a:lnTo>
                  <a:lnTo>
                    <a:pt x="137" y="366"/>
                  </a:lnTo>
                  <a:lnTo>
                    <a:pt x="173" y="369"/>
                  </a:lnTo>
                  <a:lnTo>
                    <a:pt x="204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7" y="344"/>
                  </a:lnTo>
                  <a:lnTo>
                    <a:pt x="326" y="328"/>
                  </a:lnTo>
                  <a:lnTo>
                    <a:pt x="351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29" y="277"/>
                  </a:lnTo>
                  <a:lnTo>
                    <a:pt x="214" y="282"/>
                  </a:lnTo>
                  <a:lnTo>
                    <a:pt x="196" y="285"/>
                  </a:lnTo>
                  <a:lnTo>
                    <a:pt x="176" y="282"/>
                  </a:lnTo>
                  <a:lnTo>
                    <a:pt x="158" y="271"/>
                  </a:lnTo>
                  <a:lnTo>
                    <a:pt x="146" y="258"/>
                  </a:lnTo>
                  <a:lnTo>
                    <a:pt x="138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gray">
            <a:xfrm>
              <a:off x="2744788" y="3925888"/>
              <a:ext cx="509588" cy="569913"/>
            </a:xfrm>
            <a:custGeom>
              <a:avLst/>
              <a:gdLst>
                <a:gd name="T0" fmla="*/ 62 w 321"/>
                <a:gd name="T1" fmla="*/ 11 h 359"/>
                <a:gd name="T2" fmla="*/ 190 w 321"/>
                <a:gd name="T3" fmla="*/ 11 h 359"/>
                <a:gd name="T4" fmla="*/ 178 w 321"/>
                <a:gd name="T5" fmla="*/ 81 h 359"/>
                <a:gd name="T6" fmla="*/ 180 w 321"/>
                <a:gd name="T7" fmla="*/ 81 h 359"/>
                <a:gd name="T8" fmla="*/ 199 w 321"/>
                <a:gd name="T9" fmla="*/ 51 h 359"/>
                <a:gd name="T10" fmla="*/ 220 w 321"/>
                <a:gd name="T11" fmla="*/ 29 h 359"/>
                <a:gd name="T12" fmla="*/ 245 w 321"/>
                <a:gd name="T13" fmla="*/ 12 h 359"/>
                <a:gd name="T14" fmla="*/ 272 w 321"/>
                <a:gd name="T15" fmla="*/ 3 h 359"/>
                <a:gd name="T16" fmla="*/ 303 w 321"/>
                <a:gd name="T17" fmla="*/ 0 h 359"/>
                <a:gd name="T18" fmla="*/ 312 w 321"/>
                <a:gd name="T19" fmla="*/ 2 h 359"/>
                <a:gd name="T20" fmla="*/ 321 w 321"/>
                <a:gd name="T21" fmla="*/ 2 h 359"/>
                <a:gd name="T22" fmla="*/ 297 w 321"/>
                <a:gd name="T23" fmla="*/ 140 h 359"/>
                <a:gd name="T24" fmla="*/ 282 w 321"/>
                <a:gd name="T25" fmla="*/ 139 h 359"/>
                <a:gd name="T26" fmla="*/ 269 w 321"/>
                <a:gd name="T27" fmla="*/ 137 h 359"/>
                <a:gd name="T28" fmla="*/ 241 w 321"/>
                <a:gd name="T29" fmla="*/ 139 h 359"/>
                <a:gd name="T30" fmla="*/ 218 w 321"/>
                <a:gd name="T31" fmla="*/ 146 h 359"/>
                <a:gd name="T32" fmla="*/ 199 w 321"/>
                <a:gd name="T33" fmla="*/ 160 h 359"/>
                <a:gd name="T34" fmla="*/ 184 w 321"/>
                <a:gd name="T35" fmla="*/ 179 h 359"/>
                <a:gd name="T36" fmla="*/ 171 w 321"/>
                <a:gd name="T37" fmla="*/ 206 h 359"/>
                <a:gd name="T38" fmla="*/ 163 w 321"/>
                <a:gd name="T39" fmla="*/ 238 h 359"/>
                <a:gd name="T40" fmla="*/ 141 w 321"/>
                <a:gd name="T41" fmla="*/ 359 h 359"/>
                <a:gd name="T42" fmla="*/ 0 w 321"/>
                <a:gd name="T43" fmla="*/ 359 h 359"/>
                <a:gd name="T44" fmla="*/ 62 w 321"/>
                <a:gd name="T45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359">
                  <a:moveTo>
                    <a:pt x="62" y="11"/>
                  </a:moveTo>
                  <a:lnTo>
                    <a:pt x="190" y="11"/>
                  </a:lnTo>
                  <a:lnTo>
                    <a:pt x="178" y="81"/>
                  </a:lnTo>
                  <a:lnTo>
                    <a:pt x="180" y="81"/>
                  </a:lnTo>
                  <a:lnTo>
                    <a:pt x="199" y="51"/>
                  </a:lnTo>
                  <a:lnTo>
                    <a:pt x="220" y="29"/>
                  </a:lnTo>
                  <a:lnTo>
                    <a:pt x="245" y="12"/>
                  </a:lnTo>
                  <a:lnTo>
                    <a:pt x="272" y="3"/>
                  </a:lnTo>
                  <a:lnTo>
                    <a:pt x="303" y="0"/>
                  </a:lnTo>
                  <a:lnTo>
                    <a:pt x="312" y="2"/>
                  </a:lnTo>
                  <a:lnTo>
                    <a:pt x="321" y="2"/>
                  </a:lnTo>
                  <a:lnTo>
                    <a:pt x="297" y="140"/>
                  </a:lnTo>
                  <a:lnTo>
                    <a:pt x="282" y="139"/>
                  </a:lnTo>
                  <a:lnTo>
                    <a:pt x="269" y="137"/>
                  </a:lnTo>
                  <a:lnTo>
                    <a:pt x="241" y="139"/>
                  </a:lnTo>
                  <a:lnTo>
                    <a:pt x="218" y="146"/>
                  </a:lnTo>
                  <a:lnTo>
                    <a:pt x="199" y="160"/>
                  </a:lnTo>
                  <a:lnTo>
                    <a:pt x="184" y="179"/>
                  </a:lnTo>
                  <a:lnTo>
                    <a:pt x="171" y="206"/>
                  </a:lnTo>
                  <a:lnTo>
                    <a:pt x="163" y="238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gray">
            <a:xfrm>
              <a:off x="3214688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1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30 w 428"/>
                <a:gd name="T9" fmla="*/ 24 h 359"/>
                <a:gd name="T10" fmla="*/ 255 w 428"/>
                <a:gd name="T11" fmla="*/ 11 h 359"/>
                <a:gd name="T12" fmla="*/ 282 w 428"/>
                <a:gd name="T13" fmla="*/ 3 h 359"/>
                <a:gd name="T14" fmla="*/ 313 w 428"/>
                <a:gd name="T15" fmla="*/ 0 h 359"/>
                <a:gd name="T16" fmla="*/ 346 w 428"/>
                <a:gd name="T17" fmla="*/ 3 h 359"/>
                <a:gd name="T18" fmla="*/ 373 w 428"/>
                <a:gd name="T19" fmla="*/ 11 h 359"/>
                <a:gd name="T20" fmla="*/ 394 w 428"/>
                <a:gd name="T21" fmla="*/ 23 h 359"/>
                <a:gd name="T22" fmla="*/ 410 w 428"/>
                <a:gd name="T23" fmla="*/ 39 h 359"/>
                <a:gd name="T24" fmla="*/ 422 w 428"/>
                <a:gd name="T25" fmla="*/ 61 h 359"/>
                <a:gd name="T26" fmla="*/ 428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8 w 428"/>
                <a:gd name="T37" fmla="*/ 176 h 359"/>
                <a:gd name="T38" fmla="*/ 281 w 428"/>
                <a:gd name="T39" fmla="*/ 158 h 359"/>
                <a:gd name="T40" fmla="*/ 281 w 428"/>
                <a:gd name="T41" fmla="*/ 143 h 359"/>
                <a:gd name="T42" fmla="*/ 276 w 428"/>
                <a:gd name="T43" fmla="*/ 130 h 359"/>
                <a:gd name="T44" fmla="*/ 270 w 428"/>
                <a:gd name="T45" fmla="*/ 119 h 359"/>
                <a:gd name="T46" fmla="*/ 258 w 428"/>
                <a:gd name="T47" fmla="*/ 112 h 359"/>
                <a:gd name="T48" fmla="*/ 240 w 428"/>
                <a:gd name="T49" fmla="*/ 111 h 359"/>
                <a:gd name="T50" fmla="*/ 221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8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1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30" y="24"/>
                  </a:lnTo>
                  <a:lnTo>
                    <a:pt x="255" y="11"/>
                  </a:lnTo>
                  <a:lnTo>
                    <a:pt x="282" y="3"/>
                  </a:lnTo>
                  <a:lnTo>
                    <a:pt x="313" y="0"/>
                  </a:lnTo>
                  <a:lnTo>
                    <a:pt x="346" y="3"/>
                  </a:lnTo>
                  <a:lnTo>
                    <a:pt x="373" y="11"/>
                  </a:lnTo>
                  <a:lnTo>
                    <a:pt x="394" y="23"/>
                  </a:lnTo>
                  <a:lnTo>
                    <a:pt x="410" y="39"/>
                  </a:lnTo>
                  <a:lnTo>
                    <a:pt x="422" y="61"/>
                  </a:lnTo>
                  <a:lnTo>
                    <a:pt x="428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8" y="176"/>
                  </a:lnTo>
                  <a:lnTo>
                    <a:pt x="281" y="158"/>
                  </a:lnTo>
                  <a:lnTo>
                    <a:pt x="281" y="143"/>
                  </a:lnTo>
                  <a:lnTo>
                    <a:pt x="276" y="130"/>
                  </a:lnTo>
                  <a:lnTo>
                    <a:pt x="270" y="119"/>
                  </a:lnTo>
                  <a:lnTo>
                    <a:pt x="258" y="112"/>
                  </a:lnTo>
                  <a:lnTo>
                    <a:pt x="240" y="111"/>
                  </a:lnTo>
                  <a:lnTo>
                    <a:pt x="221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8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gray">
            <a:xfrm>
              <a:off x="3919538" y="39258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9 h 369"/>
                <a:gd name="T6" fmla="*/ 186 w 415"/>
                <a:gd name="T7" fmla="*/ 96 h 369"/>
                <a:gd name="T8" fmla="*/ 205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7 h 369"/>
                <a:gd name="T16" fmla="*/ 275 w 415"/>
                <a:gd name="T17" fmla="*/ 111 h 369"/>
                <a:gd name="T18" fmla="*/ 281 w 415"/>
                <a:gd name="T19" fmla="*/ 127 h 369"/>
                <a:gd name="T20" fmla="*/ 281 w 415"/>
                <a:gd name="T21" fmla="*/ 146 h 369"/>
                <a:gd name="T22" fmla="*/ 153 w 415"/>
                <a:gd name="T23" fmla="*/ 146 h 369"/>
                <a:gd name="T24" fmla="*/ 409 w 415"/>
                <a:gd name="T25" fmla="*/ 216 h 369"/>
                <a:gd name="T26" fmla="*/ 415 w 415"/>
                <a:gd name="T27" fmla="*/ 176 h 369"/>
                <a:gd name="T28" fmla="*/ 413 w 415"/>
                <a:gd name="T29" fmla="*/ 139 h 369"/>
                <a:gd name="T30" fmla="*/ 406 w 415"/>
                <a:gd name="T31" fmla="*/ 105 h 369"/>
                <a:gd name="T32" fmla="*/ 393 w 415"/>
                <a:gd name="T33" fmla="*/ 75 h 369"/>
                <a:gd name="T34" fmla="*/ 372 w 415"/>
                <a:gd name="T35" fmla="*/ 50 h 369"/>
                <a:gd name="T36" fmla="*/ 346 w 415"/>
                <a:gd name="T37" fmla="*/ 29 h 369"/>
                <a:gd name="T38" fmla="*/ 317 w 415"/>
                <a:gd name="T39" fmla="*/ 14 h 369"/>
                <a:gd name="T40" fmla="*/ 281 w 415"/>
                <a:gd name="T41" fmla="*/ 3 h 369"/>
                <a:gd name="T42" fmla="*/ 239 w 415"/>
                <a:gd name="T43" fmla="*/ 0 h 369"/>
                <a:gd name="T44" fmla="*/ 196 w 415"/>
                <a:gd name="T45" fmla="*/ 3 h 369"/>
                <a:gd name="T46" fmla="*/ 158 w 415"/>
                <a:gd name="T47" fmla="*/ 14 h 369"/>
                <a:gd name="T48" fmla="*/ 121 w 415"/>
                <a:gd name="T49" fmla="*/ 30 h 369"/>
                <a:gd name="T50" fmla="*/ 86 w 415"/>
                <a:gd name="T51" fmla="*/ 51 h 369"/>
                <a:gd name="T52" fmla="*/ 57 w 415"/>
                <a:gd name="T53" fmla="*/ 79 h 369"/>
                <a:gd name="T54" fmla="*/ 33 w 415"/>
                <a:gd name="T55" fmla="*/ 111 h 369"/>
                <a:gd name="T56" fmla="*/ 15 w 415"/>
                <a:gd name="T57" fmla="*/ 148 h 369"/>
                <a:gd name="T58" fmla="*/ 3 w 415"/>
                <a:gd name="T59" fmla="*/ 188 h 369"/>
                <a:gd name="T60" fmla="*/ 0 w 415"/>
                <a:gd name="T61" fmla="*/ 225 h 369"/>
                <a:gd name="T62" fmla="*/ 3 w 415"/>
                <a:gd name="T63" fmla="*/ 258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2 h 369"/>
                <a:gd name="T70" fmla="*/ 74 w 415"/>
                <a:gd name="T71" fmla="*/ 348 h 369"/>
                <a:gd name="T72" fmla="*/ 104 w 415"/>
                <a:gd name="T73" fmla="*/ 360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8 h 369"/>
                <a:gd name="T80" fmla="*/ 236 w 415"/>
                <a:gd name="T81" fmla="*/ 363 h 369"/>
                <a:gd name="T82" fmla="*/ 268 w 415"/>
                <a:gd name="T83" fmla="*/ 356 h 369"/>
                <a:gd name="T84" fmla="*/ 299 w 415"/>
                <a:gd name="T85" fmla="*/ 344 h 369"/>
                <a:gd name="T86" fmla="*/ 327 w 415"/>
                <a:gd name="T87" fmla="*/ 328 h 369"/>
                <a:gd name="T88" fmla="*/ 352 w 415"/>
                <a:gd name="T89" fmla="*/ 308 h 369"/>
                <a:gd name="T90" fmla="*/ 373 w 415"/>
                <a:gd name="T91" fmla="*/ 283 h 369"/>
                <a:gd name="T92" fmla="*/ 391 w 415"/>
                <a:gd name="T93" fmla="*/ 253 h 369"/>
                <a:gd name="T94" fmla="*/ 256 w 415"/>
                <a:gd name="T95" fmla="*/ 253 h 369"/>
                <a:gd name="T96" fmla="*/ 244 w 415"/>
                <a:gd name="T97" fmla="*/ 267 h 369"/>
                <a:gd name="T98" fmla="*/ 231 w 415"/>
                <a:gd name="T99" fmla="*/ 277 h 369"/>
                <a:gd name="T100" fmla="*/ 214 w 415"/>
                <a:gd name="T101" fmla="*/ 282 h 369"/>
                <a:gd name="T102" fmla="*/ 198 w 415"/>
                <a:gd name="T103" fmla="*/ 285 h 369"/>
                <a:gd name="T104" fmla="*/ 177 w 415"/>
                <a:gd name="T105" fmla="*/ 282 h 369"/>
                <a:gd name="T106" fmla="*/ 159 w 415"/>
                <a:gd name="T107" fmla="*/ 271 h 369"/>
                <a:gd name="T108" fmla="*/ 146 w 415"/>
                <a:gd name="T109" fmla="*/ 258 h 369"/>
                <a:gd name="T110" fmla="*/ 140 w 415"/>
                <a:gd name="T111" fmla="*/ 238 h 369"/>
                <a:gd name="T112" fmla="*/ 140 w 415"/>
                <a:gd name="T113" fmla="*/ 216 h 369"/>
                <a:gd name="T114" fmla="*/ 409 w 415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9"/>
                  </a:lnTo>
                  <a:lnTo>
                    <a:pt x="186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7"/>
                  </a:lnTo>
                  <a:lnTo>
                    <a:pt x="275" y="111"/>
                  </a:lnTo>
                  <a:lnTo>
                    <a:pt x="281" y="127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09" y="216"/>
                  </a:moveTo>
                  <a:lnTo>
                    <a:pt x="415" y="176"/>
                  </a:lnTo>
                  <a:lnTo>
                    <a:pt x="413" y="139"/>
                  </a:lnTo>
                  <a:lnTo>
                    <a:pt x="406" y="105"/>
                  </a:lnTo>
                  <a:lnTo>
                    <a:pt x="393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7" y="14"/>
                  </a:lnTo>
                  <a:lnTo>
                    <a:pt x="281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8" y="14"/>
                  </a:lnTo>
                  <a:lnTo>
                    <a:pt x="121" y="30"/>
                  </a:lnTo>
                  <a:lnTo>
                    <a:pt x="86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5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2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9" y="344"/>
                  </a:lnTo>
                  <a:lnTo>
                    <a:pt x="327" y="328"/>
                  </a:lnTo>
                  <a:lnTo>
                    <a:pt x="352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31" y="277"/>
                  </a:lnTo>
                  <a:lnTo>
                    <a:pt x="214" y="282"/>
                  </a:lnTo>
                  <a:lnTo>
                    <a:pt x="198" y="285"/>
                  </a:lnTo>
                  <a:lnTo>
                    <a:pt x="177" y="282"/>
                  </a:lnTo>
                  <a:lnTo>
                    <a:pt x="159" y="271"/>
                  </a:lnTo>
                  <a:lnTo>
                    <a:pt x="146" y="258"/>
                  </a:lnTo>
                  <a:lnTo>
                    <a:pt x="140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gray">
            <a:xfrm>
              <a:off x="4598988" y="3768725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8 w 274"/>
                <a:gd name="T3" fmla="*/ 461 h 461"/>
                <a:gd name="T4" fmla="*/ 116 w 274"/>
                <a:gd name="T5" fmla="*/ 461 h 461"/>
                <a:gd name="T6" fmla="*/ 84 w 274"/>
                <a:gd name="T7" fmla="*/ 459 h 461"/>
                <a:gd name="T8" fmla="*/ 57 w 274"/>
                <a:gd name="T9" fmla="*/ 453 h 461"/>
                <a:gd name="T10" fmla="*/ 39 w 274"/>
                <a:gd name="T11" fmla="*/ 446 h 461"/>
                <a:gd name="T12" fmla="*/ 26 w 274"/>
                <a:gd name="T13" fmla="*/ 434 h 461"/>
                <a:gd name="T14" fmla="*/ 20 w 274"/>
                <a:gd name="T15" fmla="*/ 416 h 461"/>
                <a:gd name="T16" fmla="*/ 17 w 274"/>
                <a:gd name="T17" fmla="*/ 395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10 h 461"/>
                <a:gd name="T28" fmla="*/ 67 w 274"/>
                <a:gd name="T29" fmla="*/ 110 h 461"/>
                <a:gd name="T30" fmla="*/ 86 w 274"/>
                <a:gd name="T31" fmla="*/ 0 h 461"/>
                <a:gd name="T32" fmla="*/ 225 w 274"/>
                <a:gd name="T33" fmla="*/ 0 h 461"/>
                <a:gd name="T34" fmla="*/ 205 w 274"/>
                <a:gd name="T35" fmla="*/ 110 h 461"/>
                <a:gd name="T36" fmla="*/ 274 w 274"/>
                <a:gd name="T37" fmla="*/ 110 h 461"/>
                <a:gd name="T38" fmla="*/ 259 w 274"/>
                <a:gd name="T39" fmla="*/ 189 h 461"/>
                <a:gd name="T40" fmla="*/ 192 w 274"/>
                <a:gd name="T41" fmla="*/ 189 h 461"/>
                <a:gd name="T42" fmla="*/ 168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8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8" y="461"/>
                  </a:lnTo>
                  <a:lnTo>
                    <a:pt x="116" y="461"/>
                  </a:lnTo>
                  <a:lnTo>
                    <a:pt x="84" y="459"/>
                  </a:lnTo>
                  <a:lnTo>
                    <a:pt x="57" y="453"/>
                  </a:lnTo>
                  <a:lnTo>
                    <a:pt x="39" y="446"/>
                  </a:lnTo>
                  <a:lnTo>
                    <a:pt x="26" y="434"/>
                  </a:lnTo>
                  <a:lnTo>
                    <a:pt x="20" y="416"/>
                  </a:lnTo>
                  <a:lnTo>
                    <a:pt x="17" y="395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10"/>
                  </a:lnTo>
                  <a:lnTo>
                    <a:pt x="67" y="110"/>
                  </a:lnTo>
                  <a:lnTo>
                    <a:pt x="86" y="0"/>
                  </a:lnTo>
                  <a:lnTo>
                    <a:pt x="225" y="0"/>
                  </a:lnTo>
                  <a:lnTo>
                    <a:pt x="205" y="110"/>
                  </a:lnTo>
                  <a:lnTo>
                    <a:pt x="274" y="110"/>
                  </a:lnTo>
                  <a:lnTo>
                    <a:pt x="259" y="189"/>
                  </a:lnTo>
                  <a:lnTo>
                    <a:pt x="192" y="189"/>
                  </a:lnTo>
                  <a:lnTo>
                    <a:pt x="168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8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gray">
            <a:xfrm>
              <a:off x="5246688" y="3028950"/>
              <a:ext cx="2922588" cy="1466850"/>
            </a:xfrm>
            <a:custGeom>
              <a:avLst/>
              <a:gdLst>
                <a:gd name="T0" fmla="*/ 964 w 1841"/>
                <a:gd name="T1" fmla="*/ 0 h 924"/>
                <a:gd name="T2" fmla="*/ 874 w 1841"/>
                <a:gd name="T3" fmla="*/ 5 h 924"/>
                <a:gd name="T4" fmla="*/ 784 w 1841"/>
                <a:gd name="T5" fmla="*/ 17 h 924"/>
                <a:gd name="T6" fmla="*/ 698 w 1841"/>
                <a:gd name="T7" fmla="*/ 38 h 924"/>
                <a:gd name="T8" fmla="*/ 615 w 1841"/>
                <a:gd name="T9" fmla="*/ 64 h 924"/>
                <a:gd name="T10" fmla="*/ 536 w 1841"/>
                <a:gd name="T11" fmla="*/ 100 h 924"/>
                <a:gd name="T12" fmla="*/ 460 w 1841"/>
                <a:gd name="T13" fmla="*/ 140 h 924"/>
                <a:gd name="T14" fmla="*/ 389 w 1841"/>
                <a:gd name="T15" fmla="*/ 188 h 924"/>
                <a:gd name="T16" fmla="*/ 322 w 1841"/>
                <a:gd name="T17" fmla="*/ 241 h 924"/>
                <a:gd name="T18" fmla="*/ 261 w 1841"/>
                <a:gd name="T19" fmla="*/ 301 h 924"/>
                <a:gd name="T20" fmla="*/ 205 w 1841"/>
                <a:gd name="T21" fmla="*/ 365 h 924"/>
                <a:gd name="T22" fmla="*/ 156 w 1841"/>
                <a:gd name="T23" fmla="*/ 433 h 924"/>
                <a:gd name="T24" fmla="*/ 111 w 1841"/>
                <a:gd name="T25" fmla="*/ 506 h 924"/>
                <a:gd name="T26" fmla="*/ 74 w 1841"/>
                <a:gd name="T27" fmla="*/ 583 h 924"/>
                <a:gd name="T28" fmla="*/ 44 w 1841"/>
                <a:gd name="T29" fmla="*/ 664 h 924"/>
                <a:gd name="T30" fmla="*/ 22 w 1841"/>
                <a:gd name="T31" fmla="*/ 747 h 924"/>
                <a:gd name="T32" fmla="*/ 7 w 1841"/>
                <a:gd name="T33" fmla="*/ 835 h 924"/>
                <a:gd name="T34" fmla="*/ 0 w 1841"/>
                <a:gd name="T35" fmla="*/ 924 h 924"/>
                <a:gd name="T36" fmla="*/ 107 w 1841"/>
                <a:gd name="T37" fmla="*/ 924 h 924"/>
                <a:gd name="T38" fmla="*/ 114 w 1841"/>
                <a:gd name="T39" fmla="*/ 835 h 924"/>
                <a:gd name="T40" fmla="*/ 132 w 1841"/>
                <a:gd name="T41" fmla="*/ 748 h 924"/>
                <a:gd name="T42" fmla="*/ 156 w 1841"/>
                <a:gd name="T43" fmla="*/ 665 h 924"/>
                <a:gd name="T44" fmla="*/ 188 w 1841"/>
                <a:gd name="T45" fmla="*/ 586 h 924"/>
                <a:gd name="T46" fmla="*/ 228 w 1841"/>
                <a:gd name="T47" fmla="*/ 510 h 924"/>
                <a:gd name="T48" fmla="*/ 275 w 1841"/>
                <a:gd name="T49" fmla="*/ 439 h 924"/>
                <a:gd name="T50" fmla="*/ 328 w 1841"/>
                <a:gd name="T51" fmla="*/ 374 h 924"/>
                <a:gd name="T52" fmla="*/ 388 w 1841"/>
                <a:gd name="T53" fmla="*/ 311 h 924"/>
                <a:gd name="T54" fmla="*/ 451 w 1841"/>
                <a:gd name="T55" fmla="*/ 256 h 924"/>
                <a:gd name="T56" fmla="*/ 521 w 1841"/>
                <a:gd name="T57" fmla="*/ 207 h 924"/>
                <a:gd name="T58" fmla="*/ 596 w 1841"/>
                <a:gd name="T59" fmla="*/ 164 h 924"/>
                <a:gd name="T60" fmla="*/ 674 w 1841"/>
                <a:gd name="T61" fmla="*/ 127 h 924"/>
                <a:gd name="T62" fmla="*/ 758 w 1841"/>
                <a:gd name="T63" fmla="*/ 99 h 924"/>
                <a:gd name="T64" fmla="*/ 844 w 1841"/>
                <a:gd name="T65" fmla="*/ 78 h 924"/>
                <a:gd name="T66" fmla="*/ 932 w 1841"/>
                <a:gd name="T67" fmla="*/ 64 h 924"/>
                <a:gd name="T68" fmla="*/ 1024 w 1841"/>
                <a:gd name="T69" fmla="*/ 60 h 924"/>
                <a:gd name="T70" fmla="*/ 1111 w 1841"/>
                <a:gd name="T71" fmla="*/ 64 h 924"/>
                <a:gd name="T72" fmla="*/ 1198 w 1841"/>
                <a:gd name="T73" fmla="*/ 76 h 924"/>
                <a:gd name="T74" fmla="*/ 1281 w 1841"/>
                <a:gd name="T75" fmla="*/ 96 h 924"/>
                <a:gd name="T76" fmla="*/ 1361 w 1841"/>
                <a:gd name="T77" fmla="*/ 122 h 924"/>
                <a:gd name="T78" fmla="*/ 1437 w 1841"/>
                <a:gd name="T79" fmla="*/ 157 h 924"/>
                <a:gd name="T80" fmla="*/ 1510 w 1841"/>
                <a:gd name="T81" fmla="*/ 197 h 924"/>
                <a:gd name="T82" fmla="*/ 1578 w 1841"/>
                <a:gd name="T83" fmla="*/ 243 h 924"/>
                <a:gd name="T84" fmla="*/ 1642 w 1841"/>
                <a:gd name="T85" fmla="*/ 295 h 924"/>
                <a:gd name="T86" fmla="*/ 1700 w 1841"/>
                <a:gd name="T87" fmla="*/ 353 h 924"/>
                <a:gd name="T88" fmla="*/ 1754 w 1841"/>
                <a:gd name="T89" fmla="*/ 415 h 924"/>
                <a:gd name="T90" fmla="*/ 1801 w 1841"/>
                <a:gd name="T91" fmla="*/ 482 h 924"/>
                <a:gd name="T92" fmla="*/ 1841 w 1841"/>
                <a:gd name="T93" fmla="*/ 554 h 924"/>
                <a:gd name="T94" fmla="*/ 1800 w 1841"/>
                <a:gd name="T95" fmla="*/ 473 h 924"/>
                <a:gd name="T96" fmla="*/ 1751 w 1841"/>
                <a:gd name="T97" fmla="*/ 399 h 924"/>
                <a:gd name="T98" fmla="*/ 1696 w 1841"/>
                <a:gd name="T99" fmla="*/ 329 h 924"/>
                <a:gd name="T100" fmla="*/ 1633 w 1841"/>
                <a:gd name="T101" fmla="*/ 265 h 924"/>
                <a:gd name="T102" fmla="*/ 1565 w 1841"/>
                <a:gd name="T103" fmla="*/ 207 h 924"/>
                <a:gd name="T104" fmla="*/ 1492 w 1841"/>
                <a:gd name="T105" fmla="*/ 155 h 924"/>
                <a:gd name="T106" fmla="*/ 1413 w 1841"/>
                <a:gd name="T107" fmla="*/ 109 h 924"/>
                <a:gd name="T108" fmla="*/ 1331 w 1841"/>
                <a:gd name="T109" fmla="*/ 72 h 924"/>
                <a:gd name="T110" fmla="*/ 1245 w 1841"/>
                <a:gd name="T111" fmla="*/ 41 h 924"/>
                <a:gd name="T112" fmla="*/ 1155 w 1841"/>
                <a:gd name="T113" fmla="*/ 20 h 924"/>
                <a:gd name="T114" fmla="*/ 1061 w 1841"/>
                <a:gd name="T115" fmla="*/ 5 h 924"/>
                <a:gd name="T116" fmla="*/ 964 w 1841"/>
                <a:gd name="T117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1" h="924">
                  <a:moveTo>
                    <a:pt x="964" y="0"/>
                  </a:moveTo>
                  <a:lnTo>
                    <a:pt x="874" y="5"/>
                  </a:lnTo>
                  <a:lnTo>
                    <a:pt x="784" y="17"/>
                  </a:lnTo>
                  <a:lnTo>
                    <a:pt x="698" y="38"/>
                  </a:lnTo>
                  <a:lnTo>
                    <a:pt x="615" y="64"/>
                  </a:lnTo>
                  <a:lnTo>
                    <a:pt x="536" y="100"/>
                  </a:lnTo>
                  <a:lnTo>
                    <a:pt x="460" y="140"/>
                  </a:lnTo>
                  <a:lnTo>
                    <a:pt x="389" y="188"/>
                  </a:lnTo>
                  <a:lnTo>
                    <a:pt x="322" y="241"/>
                  </a:lnTo>
                  <a:lnTo>
                    <a:pt x="261" y="301"/>
                  </a:lnTo>
                  <a:lnTo>
                    <a:pt x="205" y="365"/>
                  </a:lnTo>
                  <a:lnTo>
                    <a:pt x="156" y="433"/>
                  </a:lnTo>
                  <a:lnTo>
                    <a:pt x="111" y="506"/>
                  </a:lnTo>
                  <a:lnTo>
                    <a:pt x="74" y="583"/>
                  </a:lnTo>
                  <a:lnTo>
                    <a:pt x="44" y="664"/>
                  </a:lnTo>
                  <a:lnTo>
                    <a:pt x="22" y="747"/>
                  </a:lnTo>
                  <a:lnTo>
                    <a:pt x="7" y="835"/>
                  </a:lnTo>
                  <a:lnTo>
                    <a:pt x="0" y="924"/>
                  </a:lnTo>
                  <a:lnTo>
                    <a:pt x="107" y="924"/>
                  </a:lnTo>
                  <a:lnTo>
                    <a:pt x="114" y="835"/>
                  </a:lnTo>
                  <a:lnTo>
                    <a:pt x="132" y="748"/>
                  </a:lnTo>
                  <a:lnTo>
                    <a:pt x="156" y="665"/>
                  </a:lnTo>
                  <a:lnTo>
                    <a:pt x="188" y="586"/>
                  </a:lnTo>
                  <a:lnTo>
                    <a:pt x="228" y="510"/>
                  </a:lnTo>
                  <a:lnTo>
                    <a:pt x="275" y="439"/>
                  </a:lnTo>
                  <a:lnTo>
                    <a:pt x="328" y="374"/>
                  </a:lnTo>
                  <a:lnTo>
                    <a:pt x="388" y="311"/>
                  </a:lnTo>
                  <a:lnTo>
                    <a:pt x="451" y="256"/>
                  </a:lnTo>
                  <a:lnTo>
                    <a:pt x="521" y="207"/>
                  </a:lnTo>
                  <a:lnTo>
                    <a:pt x="596" y="164"/>
                  </a:lnTo>
                  <a:lnTo>
                    <a:pt x="674" y="127"/>
                  </a:lnTo>
                  <a:lnTo>
                    <a:pt x="758" y="99"/>
                  </a:lnTo>
                  <a:lnTo>
                    <a:pt x="844" y="78"/>
                  </a:lnTo>
                  <a:lnTo>
                    <a:pt x="932" y="64"/>
                  </a:lnTo>
                  <a:lnTo>
                    <a:pt x="1024" y="60"/>
                  </a:lnTo>
                  <a:lnTo>
                    <a:pt x="1111" y="64"/>
                  </a:lnTo>
                  <a:lnTo>
                    <a:pt x="1198" y="76"/>
                  </a:lnTo>
                  <a:lnTo>
                    <a:pt x="1281" y="96"/>
                  </a:lnTo>
                  <a:lnTo>
                    <a:pt x="1361" y="122"/>
                  </a:lnTo>
                  <a:lnTo>
                    <a:pt x="1437" y="157"/>
                  </a:lnTo>
                  <a:lnTo>
                    <a:pt x="1510" y="197"/>
                  </a:lnTo>
                  <a:lnTo>
                    <a:pt x="1578" y="243"/>
                  </a:lnTo>
                  <a:lnTo>
                    <a:pt x="1642" y="295"/>
                  </a:lnTo>
                  <a:lnTo>
                    <a:pt x="1700" y="353"/>
                  </a:lnTo>
                  <a:lnTo>
                    <a:pt x="1754" y="415"/>
                  </a:lnTo>
                  <a:lnTo>
                    <a:pt x="1801" y="482"/>
                  </a:lnTo>
                  <a:lnTo>
                    <a:pt x="1841" y="554"/>
                  </a:lnTo>
                  <a:lnTo>
                    <a:pt x="1800" y="473"/>
                  </a:lnTo>
                  <a:lnTo>
                    <a:pt x="1751" y="399"/>
                  </a:lnTo>
                  <a:lnTo>
                    <a:pt x="1696" y="329"/>
                  </a:lnTo>
                  <a:lnTo>
                    <a:pt x="1633" y="265"/>
                  </a:lnTo>
                  <a:lnTo>
                    <a:pt x="1565" y="207"/>
                  </a:lnTo>
                  <a:lnTo>
                    <a:pt x="1492" y="155"/>
                  </a:lnTo>
                  <a:lnTo>
                    <a:pt x="1413" y="109"/>
                  </a:lnTo>
                  <a:lnTo>
                    <a:pt x="1331" y="72"/>
                  </a:lnTo>
                  <a:lnTo>
                    <a:pt x="1245" y="41"/>
                  </a:lnTo>
                  <a:lnTo>
                    <a:pt x="1155" y="20"/>
                  </a:lnTo>
                  <a:lnTo>
                    <a:pt x="1061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gray">
            <a:xfrm>
              <a:off x="5476876" y="4621213"/>
              <a:ext cx="2924175" cy="1463675"/>
            </a:xfrm>
            <a:custGeom>
              <a:avLst/>
              <a:gdLst>
                <a:gd name="T0" fmla="*/ 877 w 1842"/>
                <a:gd name="T1" fmla="*/ 922 h 922"/>
                <a:gd name="T2" fmla="*/ 968 w 1842"/>
                <a:gd name="T3" fmla="*/ 917 h 922"/>
                <a:gd name="T4" fmla="*/ 1057 w 1842"/>
                <a:gd name="T5" fmla="*/ 905 h 922"/>
                <a:gd name="T6" fmla="*/ 1143 w 1842"/>
                <a:gd name="T7" fmla="*/ 884 h 922"/>
                <a:gd name="T8" fmla="*/ 1227 w 1842"/>
                <a:gd name="T9" fmla="*/ 858 h 922"/>
                <a:gd name="T10" fmla="*/ 1305 w 1842"/>
                <a:gd name="T11" fmla="*/ 823 h 922"/>
                <a:gd name="T12" fmla="*/ 1381 w 1842"/>
                <a:gd name="T13" fmla="*/ 782 h 922"/>
                <a:gd name="T14" fmla="*/ 1453 w 1842"/>
                <a:gd name="T15" fmla="*/ 734 h 922"/>
                <a:gd name="T16" fmla="*/ 1519 w 1842"/>
                <a:gd name="T17" fmla="*/ 681 h 922"/>
                <a:gd name="T18" fmla="*/ 1580 w 1842"/>
                <a:gd name="T19" fmla="*/ 623 h 922"/>
                <a:gd name="T20" fmla="*/ 1637 w 1842"/>
                <a:gd name="T21" fmla="*/ 559 h 922"/>
                <a:gd name="T22" fmla="*/ 1686 w 1842"/>
                <a:gd name="T23" fmla="*/ 490 h 922"/>
                <a:gd name="T24" fmla="*/ 1731 w 1842"/>
                <a:gd name="T25" fmla="*/ 416 h 922"/>
                <a:gd name="T26" fmla="*/ 1768 w 1842"/>
                <a:gd name="T27" fmla="*/ 340 h 922"/>
                <a:gd name="T28" fmla="*/ 1797 w 1842"/>
                <a:gd name="T29" fmla="*/ 258 h 922"/>
                <a:gd name="T30" fmla="*/ 1820 w 1842"/>
                <a:gd name="T31" fmla="*/ 175 h 922"/>
                <a:gd name="T32" fmla="*/ 1835 w 1842"/>
                <a:gd name="T33" fmla="*/ 89 h 922"/>
                <a:gd name="T34" fmla="*/ 1842 w 1842"/>
                <a:gd name="T35" fmla="*/ 0 h 922"/>
                <a:gd name="T36" fmla="*/ 1735 w 1842"/>
                <a:gd name="T37" fmla="*/ 0 h 922"/>
                <a:gd name="T38" fmla="*/ 1728 w 1842"/>
                <a:gd name="T39" fmla="*/ 87 h 922"/>
                <a:gd name="T40" fmla="*/ 1711 w 1842"/>
                <a:gd name="T41" fmla="*/ 174 h 922"/>
                <a:gd name="T42" fmla="*/ 1686 w 1842"/>
                <a:gd name="T43" fmla="*/ 257 h 922"/>
                <a:gd name="T44" fmla="*/ 1653 w 1842"/>
                <a:gd name="T45" fmla="*/ 337 h 922"/>
                <a:gd name="T46" fmla="*/ 1613 w 1842"/>
                <a:gd name="T47" fmla="*/ 412 h 922"/>
                <a:gd name="T48" fmla="*/ 1567 w 1842"/>
                <a:gd name="T49" fmla="*/ 483 h 922"/>
                <a:gd name="T50" fmla="*/ 1514 w 1842"/>
                <a:gd name="T51" fmla="*/ 550 h 922"/>
                <a:gd name="T52" fmla="*/ 1454 w 1842"/>
                <a:gd name="T53" fmla="*/ 611 h 922"/>
                <a:gd name="T54" fmla="*/ 1390 w 1842"/>
                <a:gd name="T55" fmla="*/ 666 h 922"/>
                <a:gd name="T56" fmla="*/ 1320 w 1842"/>
                <a:gd name="T57" fmla="*/ 716 h 922"/>
                <a:gd name="T58" fmla="*/ 1246 w 1842"/>
                <a:gd name="T59" fmla="*/ 759 h 922"/>
                <a:gd name="T60" fmla="*/ 1167 w 1842"/>
                <a:gd name="T61" fmla="*/ 795 h 922"/>
                <a:gd name="T62" fmla="*/ 1084 w 1842"/>
                <a:gd name="T63" fmla="*/ 823 h 922"/>
                <a:gd name="T64" fmla="*/ 999 w 1842"/>
                <a:gd name="T65" fmla="*/ 846 h 922"/>
                <a:gd name="T66" fmla="*/ 910 w 1842"/>
                <a:gd name="T67" fmla="*/ 858 h 922"/>
                <a:gd name="T68" fmla="*/ 818 w 1842"/>
                <a:gd name="T69" fmla="*/ 862 h 922"/>
                <a:gd name="T70" fmla="*/ 730 w 1842"/>
                <a:gd name="T71" fmla="*/ 858 h 922"/>
                <a:gd name="T72" fmla="*/ 644 w 1842"/>
                <a:gd name="T73" fmla="*/ 846 h 922"/>
                <a:gd name="T74" fmla="*/ 561 w 1842"/>
                <a:gd name="T75" fmla="*/ 826 h 922"/>
                <a:gd name="T76" fmla="*/ 480 w 1842"/>
                <a:gd name="T77" fmla="*/ 800 h 922"/>
                <a:gd name="T78" fmla="*/ 405 w 1842"/>
                <a:gd name="T79" fmla="*/ 765 h 922"/>
                <a:gd name="T80" fmla="*/ 332 w 1842"/>
                <a:gd name="T81" fmla="*/ 725 h 922"/>
                <a:gd name="T82" fmla="*/ 263 w 1842"/>
                <a:gd name="T83" fmla="*/ 679 h 922"/>
                <a:gd name="T84" fmla="*/ 199 w 1842"/>
                <a:gd name="T85" fmla="*/ 627 h 922"/>
                <a:gd name="T86" fmla="*/ 141 w 1842"/>
                <a:gd name="T87" fmla="*/ 569 h 922"/>
                <a:gd name="T88" fmla="*/ 88 w 1842"/>
                <a:gd name="T89" fmla="*/ 508 h 922"/>
                <a:gd name="T90" fmla="*/ 40 w 1842"/>
                <a:gd name="T91" fmla="*/ 441 h 922"/>
                <a:gd name="T92" fmla="*/ 0 w 1842"/>
                <a:gd name="T93" fmla="*/ 370 h 922"/>
                <a:gd name="T94" fmla="*/ 42 w 1842"/>
                <a:gd name="T95" fmla="*/ 449 h 922"/>
                <a:gd name="T96" fmla="*/ 91 w 1842"/>
                <a:gd name="T97" fmla="*/ 523 h 922"/>
                <a:gd name="T98" fmla="*/ 146 w 1842"/>
                <a:gd name="T99" fmla="*/ 593 h 922"/>
                <a:gd name="T100" fmla="*/ 208 w 1842"/>
                <a:gd name="T101" fmla="*/ 657 h 922"/>
                <a:gd name="T102" fmla="*/ 277 w 1842"/>
                <a:gd name="T103" fmla="*/ 716 h 922"/>
                <a:gd name="T104" fmla="*/ 350 w 1842"/>
                <a:gd name="T105" fmla="*/ 768 h 922"/>
                <a:gd name="T106" fmla="*/ 428 w 1842"/>
                <a:gd name="T107" fmla="*/ 813 h 922"/>
                <a:gd name="T108" fmla="*/ 510 w 1842"/>
                <a:gd name="T109" fmla="*/ 852 h 922"/>
                <a:gd name="T110" fmla="*/ 598 w 1842"/>
                <a:gd name="T111" fmla="*/ 881 h 922"/>
                <a:gd name="T112" fmla="*/ 687 w 1842"/>
                <a:gd name="T113" fmla="*/ 904 h 922"/>
                <a:gd name="T114" fmla="*/ 781 w 1842"/>
                <a:gd name="T115" fmla="*/ 917 h 922"/>
                <a:gd name="T116" fmla="*/ 877 w 1842"/>
                <a:gd name="T117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2" h="922">
                  <a:moveTo>
                    <a:pt x="877" y="922"/>
                  </a:moveTo>
                  <a:lnTo>
                    <a:pt x="968" y="917"/>
                  </a:lnTo>
                  <a:lnTo>
                    <a:pt x="1057" y="905"/>
                  </a:lnTo>
                  <a:lnTo>
                    <a:pt x="1143" y="884"/>
                  </a:lnTo>
                  <a:lnTo>
                    <a:pt x="1227" y="858"/>
                  </a:lnTo>
                  <a:lnTo>
                    <a:pt x="1305" y="823"/>
                  </a:lnTo>
                  <a:lnTo>
                    <a:pt x="1381" y="782"/>
                  </a:lnTo>
                  <a:lnTo>
                    <a:pt x="1453" y="734"/>
                  </a:lnTo>
                  <a:lnTo>
                    <a:pt x="1519" y="681"/>
                  </a:lnTo>
                  <a:lnTo>
                    <a:pt x="1580" y="623"/>
                  </a:lnTo>
                  <a:lnTo>
                    <a:pt x="1637" y="559"/>
                  </a:lnTo>
                  <a:lnTo>
                    <a:pt x="1686" y="490"/>
                  </a:lnTo>
                  <a:lnTo>
                    <a:pt x="1731" y="416"/>
                  </a:lnTo>
                  <a:lnTo>
                    <a:pt x="1768" y="340"/>
                  </a:lnTo>
                  <a:lnTo>
                    <a:pt x="1797" y="258"/>
                  </a:lnTo>
                  <a:lnTo>
                    <a:pt x="1820" y="175"/>
                  </a:lnTo>
                  <a:lnTo>
                    <a:pt x="1835" y="89"/>
                  </a:lnTo>
                  <a:lnTo>
                    <a:pt x="1842" y="0"/>
                  </a:lnTo>
                  <a:lnTo>
                    <a:pt x="1735" y="0"/>
                  </a:lnTo>
                  <a:lnTo>
                    <a:pt x="1728" y="87"/>
                  </a:lnTo>
                  <a:lnTo>
                    <a:pt x="1711" y="174"/>
                  </a:lnTo>
                  <a:lnTo>
                    <a:pt x="1686" y="257"/>
                  </a:lnTo>
                  <a:lnTo>
                    <a:pt x="1653" y="337"/>
                  </a:lnTo>
                  <a:lnTo>
                    <a:pt x="1613" y="412"/>
                  </a:lnTo>
                  <a:lnTo>
                    <a:pt x="1567" y="483"/>
                  </a:lnTo>
                  <a:lnTo>
                    <a:pt x="1514" y="550"/>
                  </a:lnTo>
                  <a:lnTo>
                    <a:pt x="1454" y="611"/>
                  </a:lnTo>
                  <a:lnTo>
                    <a:pt x="1390" y="666"/>
                  </a:lnTo>
                  <a:lnTo>
                    <a:pt x="1320" y="716"/>
                  </a:lnTo>
                  <a:lnTo>
                    <a:pt x="1246" y="759"/>
                  </a:lnTo>
                  <a:lnTo>
                    <a:pt x="1167" y="795"/>
                  </a:lnTo>
                  <a:lnTo>
                    <a:pt x="1084" y="823"/>
                  </a:lnTo>
                  <a:lnTo>
                    <a:pt x="999" y="846"/>
                  </a:lnTo>
                  <a:lnTo>
                    <a:pt x="910" y="858"/>
                  </a:lnTo>
                  <a:lnTo>
                    <a:pt x="818" y="862"/>
                  </a:lnTo>
                  <a:lnTo>
                    <a:pt x="730" y="858"/>
                  </a:lnTo>
                  <a:lnTo>
                    <a:pt x="644" y="846"/>
                  </a:lnTo>
                  <a:lnTo>
                    <a:pt x="561" y="826"/>
                  </a:lnTo>
                  <a:lnTo>
                    <a:pt x="480" y="800"/>
                  </a:lnTo>
                  <a:lnTo>
                    <a:pt x="405" y="765"/>
                  </a:lnTo>
                  <a:lnTo>
                    <a:pt x="332" y="725"/>
                  </a:lnTo>
                  <a:lnTo>
                    <a:pt x="263" y="679"/>
                  </a:lnTo>
                  <a:lnTo>
                    <a:pt x="199" y="627"/>
                  </a:lnTo>
                  <a:lnTo>
                    <a:pt x="141" y="569"/>
                  </a:lnTo>
                  <a:lnTo>
                    <a:pt x="88" y="508"/>
                  </a:lnTo>
                  <a:lnTo>
                    <a:pt x="40" y="441"/>
                  </a:lnTo>
                  <a:lnTo>
                    <a:pt x="0" y="370"/>
                  </a:lnTo>
                  <a:lnTo>
                    <a:pt x="42" y="449"/>
                  </a:lnTo>
                  <a:lnTo>
                    <a:pt x="91" y="523"/>
                  </a:lnTo>
                  <a:lnTo>
                    <a:pt x="146" y="593"/>
                  </a:lnTo>
                  <a:lnTo>
                    <a:pt x="208" y="657"/>
                  </a:lnTo>
                  <a:lnTo>
                    <a:pt x="277" y="716"/>
                  </a:lnTo>
                  <a:lnTo>
                    <a:pt x="350" y="768"/>
                  </a:lnTo>
                  <a:lnTo>
                    <a:pt x="428" y="813"/>
                  </a:lnTo>
                  <a:lnTo>
                    <a:pt x="510" y="852"/>
                  </a:lnTo>
                  <a:lnTo>
                    <a:pt x="598" y="881"/>
                  </a:lnTo>
                  <a:lnTo>
                    <a:pt x="687" y="904"/>
                  </a:lnTo>
                  <a:lnTo>
                    <a:pt x="781" y="917"/>
                  </a:lnTo>
                  <a:lnTo>
                    <a:pt x="877" y="9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0"/>
            <p:cNvSpPr>
              <a:spLocks noEditPoints="1"/>
            </p:cNvSpPr>
            <p:nvPr/>
          </p:nvSpPr>
          <p:spPr bwMode="gray">
            <a:xfrm>
              <a:off x="7761288" y="5873750"/>
              <a:ext cx="436563" cy="207963"/>
            </a:xfrm>
            <a:custGeom>
              <a:avLst/>
              <a:gdLst>
                <a:gd name="T0" fmla="*/ 202 w 275"/>
                <a:gd name="T1" fmla="*/ 97 h 131"/>
                <a:gd name="T2" fmla="*/ 240 w 275"/>
                <a:gd name="T3" fmla="*/ 0 h 131"/>
                <a:gd name="T4" fmla="*/ 275 w 275"/>
                <a:gd name="T5" fmla="*/ 0 h 131"/>
                <a:gd name="T6" fmla="*/ 275 w 275"/>
                <a:gd name="T7" fmla="*/ 131 h 131"/>
                <a:gd name="T8" fmla="*/ 251 w 275"/>
                <a:gd name="T9" fmla="*/ 131 h 131"/>
                <a:gd name="T10" fmla="*/ 251 w 275"/>
                <a:gd name="T11" fmla="*/ 26 h 131"/>
                <a:gd name="T12" fmla="*/ 251 w 275"/>
                <a:gd name="T13" fmla="*/ 26 h 131"/>
                <a:gd name="T14" fmla="*/ 210 w 275"/>
                <a:gd name="T15" fmla="*/ 131 h 131"/>
                <a:gd name="T16" fmla="*/ 193 w 275"/>
                <a:gd name="T17" fmla="*/ 131 h 131"/>
                <a:gd name="T18" fmla="*/ 152 w 275"/>
                <a:gd name="T19" fmla="*/ 26 h 131"/>
                <a:gd name="T20" fmla="*/ 152 w 275"/>
                <a:gd name="T21" fmla="*/ 26 h 131"/>
                <a:gd name="T22" fmla="*/ 152 w 275"/>
                <a:gd name="T23" fmla="*/ 131 h 131"/>
                <a:gd name="T24" fmla="*/ 128 w 275"/>
                <a:gd name="T25" fmla="*/ 131 h 131"/>
                <a:gd name="T26" fmla="*/ 128 w 275"/>
                <a:gd name="T27" fmla="*/ 0 h 131"/>
                <a:gd name="T28" fmla="*/ 164 w 275"/>
                <a:gd name="T29" fmla="*/ 0 h 131"/>
                <a:gd name="T30" fmla="*/ 202 w 275"/>
                <a:gd name="T31" fmla="*/ 97 h 131"/>
                <a:gd name="T32" fmla="*/ 106 w 275"/>
                <a:gd name="T33" fmla="*/ 20 h 131"/>
                <a:gd name="T34" fmla="*/ 64 w 275"/>
                <a:gd name="T35" fmla="*/ 20 h 131"/>
                <a:gd name="T36" fmla="*/ 64 w 275"/>
                <a:gd name="T37" fmla="*/ 131 h 131"/>
                <a:gd name="T38" fmla="*/ 40 w 275"/>
                <a:gd name="T39" fmla="*/ 131 h 131"/>
                <a:gd name="T40" fmla="*/ 40 w 275"/>
                <a:gd name="T41" fmla="*/ 20 h 131"/>
                <a:gd name="T42" fmla="*/ 0 w 275"/>
                <a:gd name="T43" fmla="*/ 20 h 131"/>
                <a:gd name="T44" fmla="*/ 0 w 275"/>
                <a:gd name="T45" fmla="*/ 0 h 131"/>
                <a:gd name="T46" fmla="*/ 106 w 275"/>
                <a:gd name="T47" fmla="*/ 0 h 131"/>
                <a:gd name="T48" fmla="*/ 106 w 275"/>
                <a:gd name="T49" fmla="*/ 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5" h="131">
                  <a:moveTo>
                    <a:pt x="202" y="97"/>
                  </a:moveTo>
                  <a:lnTo>
                    <a:pt x="240" y="0"/>
                  </a:lnTo>
                  <a:lnTo>
                    <a:pt x="275" y="0"/>
                  </a:lnTo>
                  <a:lnTo>
                    <a:pt x="275" y="131"/>
                  </a:lnTo>
                  <a:lnTo>
                    <a:pt x="251" y="131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10" y="131"/>
                  </a:lnTo>
                  <a:lnTo>
                    <a:pt x="193" y="131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131"/>
                  </a:lnTo>
                  <a:lnTo>
                    <a:pt x="128" y="131"/>
                  </a:lnTo>
                  <a:lnTo>
                    <a:pt x="128" y="0"/>
                  </a:lnTo>
                  <a:lnTo>
                    <a:pt x="164" y="0"/>
                  </a:lnTo>
                  <a:lnTo>
                    <a:pt x="202" y="97"/>
                  </a:lnTo>
                  <a:close/>
                  <a:moveTo>
                    <a:pt x="106" y="20"/>
                  </a:moveTo>
                  <a:lnTo>
                    <a:pt x="64" y="20"/>
                  </a:lnTo>
                  <a:lnTo>
                    <a:pt x="64" y="131"/>
                  </a:lnTo>
                  <a:lnTo>
                    <a:pt x="40" y="131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276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D62B78-4118-4F90-ADB6-C7384238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7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D62B78-4118-4F90-ADB6-C7384238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3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 bwMode="gray">
          <a:xfrm>
            <a:off x="228600" y="228602"/>
            <a:ext cx="8689975" cy="4763527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 userDrawn="1"/>
        </p:nvSpPr>
        <p:spPr bwMode="gray">
          <a:xfrm>
            <a:off x="0" y="6427114"/>
            <a:ext cx="1828800" cy="430886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defPPr>
              <a:defRPr lang="en-US"/>
            </a:defPPr>
            <a:lvl1pPr>
              <a:defRPr sz="1000">
                <a:latin typeface="Arial" pitchFamily="34" charset="0"/>
              </a:defRPr>
            </a:lvl1pPr>
          </a:lstStyle>
          <a:p>
            <a:pPr lvl="0">
              <a:tabLst>
                <a:tab pos="284163" algn="l"/>
              </a:tabLst>
            </a:pPr>
            <a:r>
              <a:rPr lang="en-US" dirty="0" smtClean="0"/>
              <a:t>www.internetsociety.org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219200"/>
            <a:ext cx="4341813" cy="1036320"/>
          </a:xfrm>
        </p:spPr>
        <p:txBody>
          <a:bodyPr/>
          <a:lstStyle>
            <a:lvl1pPr>
              <a:spcBef>
                <a:spcPts val="0"/>
              </a:spcBef>
              <a:defRPr sz="1400" b="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Optional Telephone Number, </a:t>
            </a:r>
            <a:r>
              <a:rPr lang="en-US" dirty="0" err="1" smtClean="0"/>
              <a:t>eMail</a:t>
            </a:r>
            <a:r>
              <a:rPr lang="en-US" dirty="0" smtClean="0"/>
              <a:t>, etc.</a:t>
            </a:r>
          </a:p>
        </p:txBody>
      </p:sp>
      <p:sp>
        <p:nvSpPr>
          <p:cNvPr id="45" name="Title 44"/>
          <p:cNvSpPr>
            <a:spLocks noGrp="1"/>
          </p:cNvSpPr>
          <p:nvPr>
            <p:ph type="title" hasCustomPrompt="1"/>
          </p:nvPr>
        </p:nvSpPr>
        <p:spPr>
          <a:xfrm>
            <a:off x="228600" y="225425"/>
            <a:ext cx="4343400" cy="461665"/>
          </a:xfrm>
        </p:spPr>
        <p:txBody>
          <a:bodyPr bIns="0">
            <a:spAutoFit/>
          </a:bodyPr>
          <a:lstStyle>
            <a:lvl1pPr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Optional Contact Name</a:t>
            </a:r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87090"/>
            <a:ext cx="4343400" cy="341632"/>
          </a:xfrm>
        </p:spPr>
        <p:txBody>
          <a:bodyPr vert="horz" lIns="228600" tIns="91440" rIns="228600" bIns="0" rtlCol="0" anchor="t" anchorCtr="0">
            <a:spAutoFit/>
          </a:bodyPr>
          <a:lstStyle>
            <a:lvl1pPr>
              <a:defRPr lang="en-US" sz="1800" b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Optional Title</a:t>
            </a:r>
          </a:p>
        </p:txBody>
      </p:sp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24600" y="5800227"/>
            <a:ext cx="2438400" cy="8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6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- Image">
    <p:bg>
      <p:bgPr>
        <a:solidFill>
          <a:srgbClr val="009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1"/>
          <p:cNvSpPr>
            <a:spLocks noChangeShapeType="1"/>
          </p:cNvSpPr>
          <p:nvPr userDrawn="1"/>
        </p:nvSpPr>
        <p:spPr bwMode="auto">
          <a:xfrm>
            <a:off x="419100" y="482600"/>
            <a:ext cx="142240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72094" y="2354767"/>
            <a:ext cx="8682412" cy="214846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6" name="Shape 21"/>
          <p:cNvSpPr>
            <a:spLocks noGrp="1"/>
          </p:cNvSpPr>
          <p:nvPr>
            <p:ph type="sldNum" sz="quarter" idx="10"/>
          </p:nvPr>
        </p:nvSpPr>
        <p:spPr>
          <a:xfrm>
            <a:off x="447675" y="6269038"/>
            <a:ext cx="2133600" cy="3683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27975A-8000-1740-9888-E77C91B02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24600" y="5800227"/>
            <a:ext cx="2438400" cy="8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681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ISOC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228600" y="228602"/>
            <a:ext cx="8689975" cy="4763527"/>
          </a:xfrm>
          <a:prstGeom prst="rect">
            <a:avLst/>
          </a:prstGeom>
          <a:solidFill>
            <a:srgbClr val="009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28599" y="1089406"/>
            <a:ext cx="8689975" cy="618631"/>
          </a:xfrm>
        </p:spPr>
        <p:txBody>
          <a:bodyPr bIns="0" anchor="b" anchorCtr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28600" y="1708038"/>
            <a:ext cx="8686800" cy="433965"/>
          </a:xfrm>
        </p:spPr>
        <p:txBody>
          <a:bodyPr tIns="13716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 bwMode="gray">
          <a:xfrm>
            <a:off x="0" y="6427114"/>
            <a:ext cx="1828800" cy="430886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defPPr>
              <a:defRPr lang="en-US"/>
            </a:defPPr>
            <a:lvl1pPr>
              <a:defRPr sz="1000">
                <a:latin typeface="Arial" pitchFamily="34" charset="0"/>
              </a:defRPr>
            </a:lvl1pPr>
          </a:lstStyle>
          <a:p>
            <a:pPr lvl="0">
              <a:tabLst>
                <a:tab pos="284163" algn="l"/>
              </a:tabLst>
            </a:pPr>
            <a:r>
              <a:rPr lang="en-US" dirty="0" smtClean="0"/>
              <a:t>www.internetsociety.org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24600" y="5800227"/>
            <a:ext cx="2438400" cy="8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8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1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28600" y="228601"/>
            <a:ext cx="8689975" cy="4763527"/>
          </a:xfrm>
          <a:solidFill>
            <a:srgbClr val="63666A"/>
          </a:solidFill>
        </p:spPr>
        <p:txBody>
          <a:bodyPr/>
          <a:lstStyle/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28600" y="1089406"/>
            <a:ext cx="8686800" cy="618631"/>
          </a:xfrm>
        </p:spPr>
        <p:txBody>
          <a:bodyPr bIns="0" anchor="b" anchorCtr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28600" y="1708038"/>
            <a:ext cx="8682411" cy="433965"/>
          </a:xfrm>
        </p:spPr>
        <p:txBody>
          <a:bodyPr tIns="13716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 bwMode="gray">
          <a:xfrm>
            <a:off x="0" y="6427114"/>
            <a:ext cx="1828800" cy="430886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defPPr>
              <a:defRPr lang="en-US"/>
            </a:defPPr>
            <a:lvl1pPr>
              <a:defRPr sz="1000">
                <a:latin typeface="Arial" pitchFamily="34" charset="0"/>
              </a:defRPr>
            </a:lvl1pPr>
          </a:lstStyle>
          <a:p>
            <a:pPr lvl="0">
              <a:tabLst>
                <a:tab pos="284163" algn="l"/>
              </a:tabLst>
            </a:pPr>
            <a:r>
              <a:rPr lang="en-US" dirty="0" smtClean="0"/>
              <a:t>www.internetsociety.org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24600" y="5800227"/>
            <a:ext cx="2438400" cy="8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0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28600" y="225425"/>
            <a:ext cx="8686800" cy="917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D62B78-4118-4F90-ADB6-C73842386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28600" y="1143000"/>
            <a:ext cx="8686800" cy="4800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28600" y="1143001"/>
            <a:ext cx="4267200" cy="480059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648200" y="1143001"/>
            <a:ext cx="4267200" cy="480059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D62B78-4118-4F90-ADB6-C7384238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4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D62B78-4118-4F90-ADB6-C73842386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28600" y="225425"/>
            <a:ext cx="8689974" cy="5718175"/>
          </a:xfrm>
        </p:spPr>
        <p:txBody>
          <a:bodyPr t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8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228600" y="3886200"/>
            <a:ext cx="8686800" cy="1828800"/>
          </a:xfrm>
        </p:spPr>
        <p:txBody>
          <a:bodyPr/>
          <a:lstStyle/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D62B78-4118-4F90-ADB6-C73842386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28600" y="225425"/>
            <a:ext cx="8686800" cy="3660775"/>
          </a:xfrm>
        </p:spPr>
        <p:txBody>
          <a:bodyPr t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2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28600" y="225425"/>
            <a:ext cx="8689975" cy="5489575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28600" y="1280160"/>
            <a:ext cx="8686800" cy="685800"/>
          </a:xfrm>
        </p:spPr>
        <p:txBody>
          <a:bodyPr vert="horz" lIns="228600" tIns="182880" rIns="22860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Section Divider title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gray">
          <a:xfrm>
            <a:off x="284671" y="6427114"/>
            <a:ext cx="6384869" cy="430886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defPPr>
              <a:defRPr lang="en-US"/>
            </a:defPPr>
            <a:lvl1pPr>
              <a:defRPr sz="1000">
                <a:latin typeface="Arial" pitchFamily="34" charset="0"/>
              </a:defRPr>
            </a:lvl1pPr>
          </a:lstStyle>
          <a:p>
            <a:pPr lvl="0">
              <a:tabLst>
                <a:tab pos="284163" algn="l"/>
              </a:tabLst>
            </a:pPr>
            <a:r>
              <a:rPr lang="en-US" baseline="0" dirty="0" smtClean="0"/>
              <a:t>Title of Presentation  </a:t>
            </a:r>
            <a:r>
              <a:rPr lang="en-US" baseline="0" dirty="0" smtClean="0">
                <a:solidFill>
                  <a:srgbClr val="97999B"/>
                </a:solidFill>
              </a:rPr>
              <a:t>|</a:t>
            </a:r>
            <a:r>
              <a:rPr lang="en-US" baseline="0" dirty="0" smtClean="0"/>
              <a:t>  15 August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22800"/>
            <a:ext cx="621102" cy="435200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lvl1pPr algn="l">
              <a:defRPr lang="en-US" sz="1000" smtClean="0">
                <a:latin typeface="Arial" pitchFamily="34" charset="0"/>
              </a:defRPr>
            </a:lvl1pPr>
          </a:lstStyle>
          <a:p>
            <a:fld id="{C4D62B78-4118-4F90-ADB6-C738423865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 bwMode="gray">
          <a:xfrm>
            <a:off x="7552062" y="6083194"/>
            <a:ext cx="1371600" cy="538843"/>
            <a:chOff x="622301" y="3028950"/>
            <a:chExt cx="7778750" cy="3055938"/>
          </a:xfrm>
          <a:solidFill>
            <a:srgbClr val="0033A0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4456113" y="4791075"/>
              <a:ext cx="695325" cy="742950"/>
            </a:xfrm>
            <a:custGeom>
              <a:avLst/>
              <a:gdLst>
                <a:gd name="T0" fmla="*/ 202 w 438"/>
                <a:gd name="T1" fmla="*/ 215 h 468"/>
                <a:gd name="T2" fmla="*/ 301 w 438"/>
                <a:gd name="T3" fmla="*/ 0 h 468"/>
                <a:gd name="T4" fmla="*/ 438 w 438"/>
                <a:gd name="T5" fmla="*/ 0 h 468"/>
                <a:gd name="T6" fmla="*/ 266 w 438"/>
                <a:gd name="T7" fmla="*/ 327 h 468"/>
                <a:gd name="T8" fmla="*/ 248 w 438"/>
                <a:gd name="T9" fmla="*/ 360 h 468"/>
                <a:gd name="T10" fmla="*/ 231 w 438"/>
                <a:gd name="T11" fmla="*/ 388 h 468"/>
                <a:gd name="T12" fmla="*/ 215 w 438"/>
                <a:gd name="T13" fmla="*/ 412 h 468"/>
                <a:gd name="T14" fmla="*/ 199 w 438"/>
                <a:gd name="T15" fmla="*/ 429 h 468"/>
                <a:gd name="T16" fmla="*/ 179 w 438"/>
                <a:gd name="T17" fmla="*/ 444 h 468"/>
                <a:gd name="T18" fmla="*/ 157 w 438"/>
                <a:gd name="T19" fmla="*/ 455 h 468"/>
                <a:gd name="T20" fmla="*/ 132 w 438"/>
                <a:gd name="T21" fmla="*/ 462 h 468"/>
                <a:gd name="T22" fmla="*/ 99 w 438"/>
                <a:gd name="T23" fmla="*/ 467 h 468"/>
                <a:gd name="T24" fmla="*/ 62 w 438"/>
                <a:gd name="T25" fmla="*/ 468 h 468"/>
                <a:gd name="T26" fmla="*/ 37 w 438"/>
                <a:gd name="T27" fmla="*/ 468 h 468"/>
                <a:gd name="T28" fmla="*/ 14 w 438"/>
                <a:gd name="T29" fmla="*/ 467 h 468"/>
                <a:gd name="T30" fmla="*/ 0 w 438"/>
                <a:gd name="T31" fmla="*/ 465 h 468"/>
                <a:gd name="T32" fmla="*/ 17 w 438"/>
                <a:gd name="T33" fmla="*/ 368 h 468"/>
                <a:gd name="T34" fmla="*/ 46 w 438"/>
                <a:gd name="T35" fmla="*/ 370 h 468"/>
                <a:gd name="T36" fmla="*/ 69 w 438"/>
                <a:gd name="T37" fmla="*/ 368 h 468"/>
                <a:gd name="T38" fmla="*/ 84 w 438"/>
                <a:gd name="T39" fmla="*/ 363 h 468"/>
                <a:gd name="T40" fmla="*/ 93 w 438"/>
                <a:gd name="T41" fmla="*/ 354 h 468"/>
                <a:gd name="T42" fmla="*/ 98 w 438"/>
                <a:gd name="T43" fmla="*/ 339 h 468"/>
                <a:gd name="T44" fmla="*/ 95 w 438"/>
                <a:gd name="T45" fmla="*/ 318 h 468"/>
                <a:gd name="T46" fmla="*/ 35 w 438"/>
                <a:gd name="T47" fmla="*/ 0 h 468"/>
                <a:gd name="T48" fmla="*/ 178 w 438"/>
                <a:gd name="T49" fmla="*/ 0 h 468"/>
                <a:gd name="T50" fmla="*/ 202 w 438"/>
                <a:gd name="T51" fmla="*/ 215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8" h="468">
                  <a:moveTo>
                    <a:pt x="202" y="215"/>
                  </a:moveTo>
                  <a:lnTo>
                    <a:pt x="301" y="0"/>
                  </a:lnTo>
                  <a:lnTo>
                    <a:pt x="438" y="0"/>
                  </a:lnTo>
                  <a:lnTo>
                    <a:pt x="266" y="327"/>
                  </a:lnTo>
                  <a:lnTo>
                    <a:pt x="248" y="360"/>
                  </a:lnTo>
                  <a:lnTo>
                    <a:pt x="231" y="388"/>
                  </a:lnTo>
                  <a:lnTo>
                    <a:pt x="215" y="412"/>
                  </a:lnTo>
                  <a:lnTo>
                    <a:pt x="199" y="429"/>
                  </a:lnTo>
                  <a:lnTo>
                    <a:pt x="179" y="444"/>
                  </a:lnTo>
                  <a:lnTo>
                    <a:pt x="157" y="455"/>
                  </a:lnTo>
                  <a:lnTo>
                    <a:pt x="132" y="462"/>
                  </a:lnTo>
                  <a:lnTo>
                    <a:pt x="99" y="467"/>
                  </a:lnTo>
                  <a:lnTo>
                    <a:pt x="62" y="468"/>
                  </a:lnTo>
                  <a:lnTo>
                    <a:pt x="37" y="468"/>
                  </a:lnTo>
                  <a:lnTo>
                    <a:pt x="14" y="467"/>
                  </a:lnTo>
                  <a:lnTo>
                    <a:pt x="0" y="465"/>
                  </a:lnTo>
                  <a:lnTo>
                    <a:pt x="17" y="368"/>
                  </a:lnTo>
                  <a:lnTo>
                    <a:pt x="46" y="370"/>
                  </a:lnTo>
                  <a:lnTo>
                    <a:pt x="69" y="368"/>
                  </a:lnTo>
                  <a:lnTo>
                    <a:pt x="84" y="363"/>
                  </a:lnTo>
                  <a:lnTo>
                    <a:pt x="93" y="354"/>
                  </a:lnTo>
                  <a:lnTo>
                    <a:pt x="98" y="339"/>
                  </a:lnTo>
                  <a:lnTo>
                    <a:pt x="95" y="318"/>
                  </a:lnTo>
                  <a:lnTo>
                    <a:pt x="35" y="0"/>
                  </a:lnTo>
                  <a:lnTo>
                    <a:pt x="178" y="0"/>
                  </a:lnTo>
                  <a:lnTo>
                    <a:pt x="202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gray">
            <a:xfrm>
              <a:off x="3376613" y="47767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8 h 369"/>
                <a:gd name="T6" fmla="*/ 186 w 415"/>
                <a:gd name="T7" fmla="*/ 95 h 369"/>
                <a:gd name="T8" fmla="*/ 207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6 h 369"/>
                <a:gd name="T16" fmla="*/ 275 w 415"/>
                <a:gd name="T17" fmla="*/ 110 h 369"/>
                <a:gd name="T18" fmla="*/ 281 w 415"/>
                <a:gd name="T19" fmla="*/ 126 h 369"/>
                <a:gd name="T20" fmla="*/ 281 w 415"/>
                <a:gd name="T21" fmla="*/ 146 h 369"/>
                <a:gd name="T22" fmla="*/ 153 w 415"/>
                <a:gd name="T23" fmla="*/ 146 h 369"/>
                <a:gd name="T24" fmla="*/ 411 w 415"/>
                <a:gd name="T25" fmla="*/ 215 h 369"/>
                <a:gd name="T26" fmla="*/ 415 w 415"/>
                <a:gd name="T27" fmla="*/ 175 h 369"/>
                <a:gd name="T28" fmla="*/ 413 w 415"/>
                <a:gd name="T29" fmla="*/ 138 h 369"/>
                <a:gd name="T30" fmla="*/ 406 w 415"/>
                <a:gd name="T31" fmla="*/ 104 h 369"/>
                <a:gd name="T32" fmla="*/ 393 w 415"/>
                <a:gd name="T33" fmla="*/ 74 h 369"/>
                <a:gd name="T34" fmla="*/ 373 w 415"/>
                <a:gd name="T35" fmla="*/ 49 h 369"/>
                <a:gd name="T36" fmla="*/ 348 w 415"/>
                <a:gd name="T37" fmla="*/ 28 h 369"/>
                <a:gd name="T38" fmla="*/ 317 w 415"/>
                <a:gd name="T39" fmla="*/ 13 h 369"/>
                <a:gd name="T40" fmla="*/ 281 w 415"/>
                <a:gd name="T41" fmla="*/ 3 h 369"/>
                <a:gd name="T42" fmla="*/ 240 w 415"/>
                <a:gd name="T43" fmla="*/ 0 h 369"/>
                <a:gd name="T44" fmla="*/ 198 w 415"/>
                <a:gd name="T45" fmla="*/ 3 h 369"/>
                <a:gd name="T46" fmla="*/ 158 w 415"/>
                <a:gd name="T47" fmla="*/ 13 h 369"/>
                <a:gd name="T48" fmla="*/ 121 w 415"/>
                <a:gd name="T49" fmla="*/ 30 h 369"/>
                <a:gd name="T50" fmla="*/ 86 w 415"/>
                <a:gd name="T51" fmla="*/ 50 h 369"/>
                <a:gd name="T52" fmla="*/ 58 w 415"/>
                <a:gd name="T53" fmla="*/ 79 h 369"/>
                <a:gd name="T54" fmla="*/ 34 w 415"/>
                <a:gd name="T55" fmla="*/ 110 h 369"/>
                <a:gd name="T56" fmla="*/ 15 w 415"/>
                <a:gd name="T57" fmla="*/ 147 h 369"/>
                <a:gd name="T58" fmla="*/ 5 w 415"/>
                <a:gd name="T59" fmla="*/ 187 h 369"/>
                <a:gd name="T60" fmla="*/ 0 w 415"/>
                <a:gd name="T61" fmla="*/ 224 h 369"/>
                <a:gd name="T62" fmla="*/ 5 w 415"/>
                <a:gd name="T63" fmla="*/ 257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1 h 369"/>
                <a:gd name="T70" fmla="*/ 75 w 415"/>
                <a:gd name="T71" fmla="*/ 348 h 369"/>
                <a:gd name="T72" fmla="*/ 104 w 415"/>
                <a:gd name="T73" fmla="*/ 358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7 h 369"/>
                <a:gd name="T80" fmla="*/ 238 w 415"/>
                <a:gd name="T81" fmla="*/ 363 h 369"/>
                <a:gd name="T82" fmla="*/ 269 w 415"/>
                <a:gd name="T83" fmla="*/ 355 h 369"/>
                <a:gd name="T84" fmla="*/ 299 w 415"/>
                <a:gd name="T85" fmla="*/ 343 h 369"/>
                <a:gd name="T86" fmla="*/ 327 w 415"/>
                <a:gd name="T87" fmla="*/ 327 h 369"/>
                <a:gd name="T88" fmla="*/ 353 w 415"/>
                <a:gd name="T89" fmla="*/ 308 h 369"/>
                <a:gd name="T90" fmla="*/ 375 w 415"/>
                <a:gd name="T91" fmla="*/ 282 h 369"/>
                <a:gd name="T92" fmla="*/ 391 w 415"/>
                <a:gd name="T93" fmla="*/ 253 h 369"/>
                <a:gd name="T94" fmla="*/ 257 w 415"/>
                <a:gd name="T95" fmla="*/ 253 h 369"/>
                <a:gd name="T96" fmla="*/ 246 w 415"/>
                <a:gd name="T97" fmla="*/ 266 h 369"/>
                <a:gd name="T98" fmla="*/ 231 w 415"/>
                <a:gd name="T99" fmla="*/ 275 h 369"/>
                <a:gd name="T100" fmla="*/ 214 w 415"/>
                <a:gd name="T101" fmla="*/ 281 h 369"/>
                <a:gd name="T102" fmla="*/ 198 w 415"/>
                <a:gd name="T103" fmla="*/ 284 h 369"/>
                <a:gd name="T104" fmla="*/ 177 w 415"/>
                <a:gd name="T105" fmla="*/ 279 h 369"/>
                <a:gd name="T106" fmla="*/ 159 w 415"/>
                <a:gd name="T107" fmla="*/ 270 h 369"/>
                <a:gd name="T108" fmla="*/ 147 w 415"/>
                <a:gd name="T109" fmla="*/ 257 h 369"/>
                <a:gd name="T110" fmla="*/ 140 w 415"/>
                <a:gd name="T111" fmla="*/ 238 h 369"/>
                <a:gd name="T112" fmla="*/ 140 w 415"/>
                <a:gd name="T113" fmla="*/ 215 h 369"/>
                <a:gd name="T114" fmla="*/ 411 w 415"/>
                <a:gd name="T115" fmla="*/ 21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8"/>
                  </a:lnTo>
                  <a:lnTo>
                    <a:pt x="186" y="95"/>
                  </a:lnTo>
                  <a:lnTo>
                    <a:pt x="207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6"/>
                  </a:lnTo>
                  <a:lnTo>
                    <a:pt x="275" y="110"/>
                  </a:lnTo>
                  <a:lnTo>
                    <a:pt x="281" y="126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11" y="215"/>
                  </a:moveTo>
                  <a:lnTo>
                    <a:pt x="415" y="175"/>
                  </a:lnTo>
                  <a:lnTo>
                    <a:pt x="413" y="138"/>
                  </a:lnTo>
                  <a:lnTo>
                    <a:pt x="406" y="104"/>
                  </a:lnTo>
                  <a:lnTo>
                    <a:pt x="393" y="74"/>
                  </a:lnTo>
                  <a:lnTo>
                    <a:pt x="373" y="49"/>
                  </a:lnTo>
                  <a:lnTo>
                    <a:pt x="348" y="28"/>
                  </a:lnTo>
                  <a:lnTo>
                    <a:pt x="317" y="13"/>
                  </a:lnTo>
                  <a:lnTo>
                    <a:pt x="281" y="3"/>
                  </a:lnTo>
                  <a:lnTo>
                    <a:pt x="240" y="0"/>
                  </a:lnTo>
                  <a:lnTo>
                    <a:pt x="198" y="3"/>
                  </a:lnTo>
                  <a:lnTo>
                    <a:pt x="158" y="13"/>
                  </a:lnTo>
                  <a:lnTo>
                    <a:pt x="121" y="30"/>
                  </a:lnTo>
                  <a:lnTo>
                    <a:pt x="86" y="50"/>
                  </a:lnTo>
                  <a:lnTo>
                    <a:pt x="58" y="79"/>
                  </a:lnTo>
                  <a:lnTo>
                    <a:pt x="34" y="110"/>
                  </a:lnTo>
                  <a:lnTo>
                    <a:pt x="15" y="147"/>
                  </a:lnTo>
                  <a:lnTo>
                    <a:pt x="5" y="187"/>
                  </a:lnTo>
                  <a:lnTo>
                    <a:pt x="0" y="224"/>
                  </a:lnTo>
                  <a:lnTo>
                    <a:pt x="5" y="257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1"/>
                  </a:lnTo>
                  <a:lnTo>
                    <a:pt x="75" y="348"/>
                  </a:lnTo>
                  <a:lnTo>
                    <a:pt x="104" y="358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7"/>
                  </a:lnTo>
                  <a:lnTo>
                    <a:pt x="238" y="363"/>
                  </a:lnTo>
                  <a:lnTo>
                    <a:pt x="269" y="355"/>
                  </a:lnTo>
                  <a:lnTo>
                    <a:pt x="299" y="343"/>
                  </a:lnTo>
                  <a:lnTo>
                    <a:pt x="327" y="327"/>
                  </a:lnTo>
                  <a:lnTo>
                    <a:pt x="353" y="308"/>
                  </a:lnTo>
                  <a:lnTo>
                    <a:pt x="375" y="282"/>
                  </a:lnTo>
                  <a:lnTo>
                    <a:pt x="391" y="253"/>
                  </a:lnTo>
                  <a:lnTo>
                    <a:pt x="257" y="253"/>
                  </a:lnTo>
                  <a:lnTo>
                    <a:pt x="246" y="266"/>
                  </a:lnTo>
                  <a:lnTo>
                    <a:pt x="231" y="275"/>
                  </a:lnTo>
                  <a:lnTo>
                    <a:pt x="214" y="281"/>
                  </a:lnTo>
                  <a:lnTo>
                    <a:pt x="198" y="284"/>
                  </a:lnTo>
                  <a:lnTo>
                    <a:pt x="177" y="279"/>
                  </a:lnTo>
                  <a:lnTo>
                    <a:pt x="159" y="270"/>
                  </a:lnTo>
                  <a:lnTo>
                    <a:pt x="147" y="257"/>
                  </a:lnTo>
                  <a:lnTo>
                    <a:pt x="140" y="238"/>
                  </a:lnTo>
                  <a:lnTo>
                    <a:pt x="140" y="215"/>
                  </a:lnTo>
                  <a:lnTo>
                    <a:pt x="411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4056063" y="4618038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9 w 274"/>
                <a:gd name="T3" fmla="*/ 461 h 461"/>
                <a:gd name="T4" fmla="*/ 116 w 274"/>
                <a:gd name="T5" fmla="*/ 461 h 461"/>
                <a:gd name="T6" fmla="*/ 84 w 274"/>
                <a:gd name="T7" fmla="*/ 460 h 461"/>
                <a:gd name="T8" fmla="*/ 58 w 274"/>
                <a:gd name="T9" fmla="*/ 454 h 461"/>
                <a:gd name="T10" fmla="*/ 39 w 274"/>
                <a:gd name="T11" fmla="*/ 446 h 461"/>
                <a:gd name="T12" fmla="*/ 27 w 274"/>
                <a:gd name="T13" fmla="*/ 434 h 461"/>
                <a:gd name="T14" fmla="*/ 20 w 274"/>
                <a:gd name="T15" fmla="*/ 417 h 461"/>
                <a:gd name="T16" fmla="*/ 18 w 274"/>
                <a:gd name="T17" fmla="*/ 396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09 h 461"/>
                <a:gd name="T28" fmla="*/ 67 w 274"/>
                <a:gd name="T29" fmla="*/ 109 h 461"/>
                <a:gd name="T30" fmla="*/ 87 w 274"/>
                <a:gd name="T31" fmla="*/ 0 h 461"/>
                <a:gd name="T32" fmla="*/ 226 w 274"/>
                <a:gd name="T33" fmla="*/ 0 h 461"/>
                <a:gd name="T34" fmla="*/ 207 w 274"/>
                <a:gd name="T35" fmla="*/ 109 h 461"/>
                <a:gd name="T36" fmla="*/ 274 w 274"/>
                <a:gd name="T37" fmla="*/ 109 h 461"/>
                <a:gd name="T38" fmla="*/ 260 w 274"/>
                <a:gd name="T39" fmla="*/ 189 h 461"/>
                <a:gd name="T40" fmla="*/ 192 w 274"/>
                <a:gd name="T41" fmla="*/ 189 h 461"/>
                <a:gd name="T42" fmla="*/ 170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9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9" y="461"/>
                  </a:lnTo>
                  <a:lnTo>
                    <a:pt x="116" y="461"/>
                  </a:lnTo>
                  <a:lnTo>
                    <a:pt x="84" y="460"/>
                  </a:lnTo>
                  <a:lnTo>
                    <a:pt x="58" y="454"/>
                  </a:lnTo>
                  <a:lnTo>
                    <a:pt x="39" y="446"/>
                  </a:lnTo>
                  <a:lnTo>
                    <a:pt x="27" y="434"/>
                  </a:lnTo>
                  <a:lnTo>
                    <a:pt x="20" y="417"/>
                  </a:lnTo>
                  <a:lnTo>
                    <a:pt x="18" y="396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09"/>
                  </a:lnTo>
                  <a:lnTo>
                    <a:pt x="67" y="109"/>
                  </a:lnTo>
                  <a:lnTo>
                    <a:pt x="87" y="0"/>
                  </a:lnTo>
                  <a:lnTo>
                    <a:pt x="226" y="0"/>
                  </a:lnTo>
                  <a:lnTo>
                    <a:pt x="207" y="109"/>
                  </a:lnTo>
                  <a:lnTo>
                    <a:pt x="274" y="109"/>
                  </a:lnTo>
                  <a:lnTo>
                    <a:pt x="260" y="189"/>
                  </a:lnTo>
                  <a:lnTo>
                    <a:pt x="192" y="189"/>
                  </a:lnTo>
                  <a:lnTo>
                    <a:pt x="170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9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gray">
            <a:xfrm>
              <a:off x="985838" y="4564063"/>
              <a:ext cx="741363" cy="800100"/>
            </a:xfrm>
            <a:custGeom>
              <a:avLst/>
              <a:gdLst>
                <a:gd name="T0" fmla="*/ 314 w 467"/>
                <a:gd name="T1" fmla="*/ 137 h 504"/>
                <a:gd name="T2" fmla="*/ 299 w 467"/>
                <a:gd name="T3" fmla="*/ 119 h 504"/>
                <a:gd name="T4" fmla="*/ 259 w 467"/>
                <a:gd name="T5" fmla="*/ 110 h 504"/>
                <a:gd name="T6" fmla="*/ 219 w 467"/>
                <a:gd name="T7" fmla="*/ 117 h 504"/>
                <a:gd name="T8" fmla="*/ 203 w 467"/>
                <a:gd name="T9" fmla="*/ 138 h 504"/>
                <a:gd name="T10" fmla="*/ 210 w 467"/>
                <a:gd name="T11" fmla="*/ 159 h 504"/>
                <a:gd name="T12" fmla="*/ 235 w 467"/>
                <a:gd name="T13" fmla="*/ 174 h 504"/>
                <a:gd name="T14" fmla="*/ 275 w 467"/>
                <a:gd name="T15" fmla="*/ 184 h 504"/>
                <a:gd name="T16" fmla="*/ 320 w 467"/>
                <a:gd name="T17" fmla="*/ 196 h 504"/>
                <a:gd name="T18" fmla="*/ 368 w 467"/>
                <a:gd name="T19" fmla="*/ 213 h 504"/>
                <a:gd name="T20" fmla="*/ 408 w 467"/>
                <a:gd name="T21" fmla="*/ 233 h 504"/>
                <a:gd name="T22" fmla="*/ 437 w 467"/>
                <a:gd name="T23" fmla="*/ 266 h 504"/>
                <a:gd name="T24" fmla="*/ 451 w 467"/>
                <a:gd name="T25" fmla="*/ 311 h 504"/>
                <a:gd name="T26" fmla="*/ 439 w 467"/>
                <a:gd name="T27" fmla="*/ 375 h 504"/>
                <a:gd name="T28" fmla="*/ 402 w 467"/>
                <a:gd name="T29" fmla="*/ 431 h 504"/>
                <a:gd name="T30" fmla="*/ 345 w 467"/>
                <a:gd name="T31" fmla="*/ 473 h 504"/>
                <a:gd name="T32" fmla="*/ 274 w 467"/>
                <a:gd name="T33" fmla="*/ 497 h 504"/>
                <a:gd name="T34" fmla="*/ 189 w 467"/>
                <a:gd name="T35" fmla="*/ 504 h 504"/>
                <a:gd name="T36" fmla="*/ 112 w 467"/>
                <a:gd name="T37" fmla="*/ 495 h 504"/>
                <a:gd name="T38" fmla="*/ 54 w 467"/>
                <a:gd name="T39" fmla="*/ 467 h 504"/>
                <a:gd name="T40" fmla="*/ 17 w 467"/>
                <a:gd name="T41" fmla="*/ 424 h 504"/>
                <a:gd name="T42" fmla="*/ 0 w 467"/>
                <a:gd name="T43" fmla="*/ 372 h 504"/>
                <a:gd name="T44" fmla="*/ 155 w 467"/>
                <a:gd name="T45" fmla="*/ 343 h 504"/>
                <a:gd name="T46" fmla="*/ 164 w 467"/>
                <a:gd name="T47" fmla="*/ 373 h 504"/>
                <a:gd name="T48" fmla="*/ 188 w 467"/>
                <a:gd name="T49" fmla="*/ 390 h 504"/>
                <a:gd name="T50" fmla="*/ 217 w 467"/>
                <a:gd name="T51" fmla="*/ 394 h 504"/>
                <a:gd name="T52" fmla="*/ 259 w 467"/>
                <a:gd name="T53" fmla="*/ 388 h 504"/>
                <a:gd name="T54" fmla="*/ 286 w 467"/>
                <a:gd name="T55" fmla="*/ 372 h 504"/>
                <a:gd name="T56" fmla="*/ 290 w 467"/>
                <a:gd name="T57" fmla="*/ 348 h 504"/>
                <a:gd name="T58" fmla="*/ 272 w 467"/>
                <a:gd name="T59" fmla="*/ 330 h 504"/>
                <a:gd name="T60" fmla="*/ 240 w 467"/>
                <a:gd name="T61" fmla="*/ 318 h 504"/>
                <a:gd name="T62" fmla="*/ 197 w 467"/>
                <a:gd name="T63" fmla="*/ 306 h 504"/>
                <a:gd name="T64" fmla="*/ 149 w 467"/>
                <a:gd name="T65" fmla="*/ 294 h 504"/>
                <a:gd name="T66" fmla="*/ 104 w 467"/>
                <a:gd name="T67" fmla="*/ 275 h 504"/>
                <a:gd name="T68" fmla="*/ 69 w 467"/>
                <a:gd name="T69" fmla="*/ 248 h 504"/>
                <a:gd name="T70" fmla="*/ 48 w 467"/>
                <a:gd name="T71" fmla="*/ 208 h 504"/>
                <a:gd name="T72" fmla="*/ 46 w 467"/>
                <a:gd name="T73" fmla="*/ 153 h 504"/>
                <a:gd name="T74" fmla="*/ 70 w 467"/>
                <a:gd name="T75" fmla="*/ 94 h 504"/>
                <a:gd name="T76" fmla="*/ 113 w 467"/>
                <a:gd name="T77" fmla="*/ 48 h 504"/>
                <a:gd name="T78" fmla="*/ 174 w 467"/>
                <a:gd name="T79" fmla="*/ 18 h 504"/>
                <a:gd name="T80" fmla="*/ 246 w 467"/>
                <a:gd name="T81" fmla="*/ 1 h 504"/>
                <a:gd name="T82" fmla="*/ 327 w 467"/>
                <a:gd name="T83" fmla="*/ 3 h 504"/>
                <a:gd name="T84" fmla="*/ 394 w 467"/>
                <a:gd name="T85" fmla="*/ 21 h 504"/>
                <a:gd name="T86" fmla="*/ 439 w 467"/>
                <a:gd name="T87" fmla="*/ 54 h 504"/>
                <a:gd name="T88" fmla="*/ 463 w 467"/>
                <a:gd name="T89" fmla="*/ 100 h 504"/>
                <a:gd name="T90" fmla="*/ 467 w 467"/>
                <a:gd name="T91" fmla="*/ 15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7" h="504">
                  <a:moveTo>
                    <a:pt x="316" y="152"/>
                  </a:moveTo>
                  <a:lnTo>
                    <a:pt x="314" y="137"/>
                  </a:lnTo>
                  <a:lnTo>
                    <a:pt x="308" y="126"/>
                  </a:lnTo>
                  <a:lnTo>
                    <a:pt x="299" y="119"/>
                  </a:lnTo>
                  <a:lnTo>
                    <a:pt x="281" y="113"/>
                  </a:lnTo>
                  <a:lnTo>
                    <a:pt x="259" y="110"/>
                  </a:lnTo>
                  <a:lnTo>
                    <a:pt x="235" y="113"/>
                  </a:lnTo>
                  <a:lnTo>
                    <a:pt x="219" y="117"/>
                  </a:lnTo>
                  <a:lnTo>
                    <a:pt x="209" y="126"/>
                  </a:lnTo>
                  <a:lnTo>
                    <a:pt x="203" y="138"/>
                  </a:lnTo>
                  <a:lnTo>
                    <a:pt x="204" y="149"/>
                  </a:lnTo>
                  <a:lnTo>
                    <a:pt x="210" y="159"/>
                  </a:lnTo>
                  <a:lnTo>
                    <a:pt x="220" y="167"/>
                  </a:lnTo>
                  <a:lnTo>
                    <a:pt x="235" y="174"/>
                  </a:lnTo>
                  <a:lnTo>
                    <a:pt x="255" y="180"/>
                  </a:lnTo>
                  <a:lnTo>
                    <a:pt x="275" y="184"/>
                  </a:lnTo>
                  <a:lnTo>
                    <a:pt x="298" y="190"/>
                  </a:lnTo>
                  <a:lnTo>
                    <a:pt x="320" y="196"/>
                  </a:lnTo>
                  <a:lnTo>
                    <a:pt x="344" y="204"/>
                  </a:lnTo>
                  <a:lnTo>
                    <a:pt x="368" y="213"/>
                  </a:lnTo>
                  <a:lnTo>
                    <a:pt x="388" y="222"/>
                  </a:lnTo>
                  <a:lnTo>
                    <a:pt x="408" y="233"/>
                  </a:lnTo>
                  <a:lnTo>
                    <a:pt x="426" y="248"/>
                  </a:lnTo>
                  <a:lnTo>
                    <a:pt x="437" y="266"/>
                  </a:lnTo>
                  <a:lnTo>
                    <a:pt x="446" y="287"/>
                  </a:lnTo>
                  <a:lnTo>
                    <a:pt x="451" y="311"/>
                  </a:lnTo>
                  <a:lnTo>
                    <a:pt x="448" y="339"/>
                  </a:lnTo>
                  <a:lnTo>
                    <a:pt x="439" y="375"/>
                  </a:lnTo>
                  <a:lnTo>
                    <a:pt x="423" y="406"/>
                  </a:lnTo>
                  <a:lnTo>
                    <a:pt x="402" y="431"/>
                  </a:lnTo>
                  <a:lnTo>
                    <a:pt x="376" y="453"/>
                  </a:lnTo>
                  <a:lnTo>
                    <a:pt x="345" y="473"/>
                  </a:lnTo>
                  <a:lnTo>
                    <a:pt x="311" y="486"/>
                  </a:lnTo>
                  <a:lnTo>
                    <a:pt x="274" y="497"/>
                  </a:lnTo>
                  <a:lnTo>
                    <a:pt x="232" y="503"/>
                  </a:lnTo>
                  <a:lnTo>
                    <a:pt x="189" y="504"/>
                  </a:lnTo>
                  <a:lnTo>
                    <a:pt x="149" y="503"/>
                  </a:lnTo>
                  <a:lnTo>
                    <a:pt x="112" y="495"/>
                  </a:lnTo>
                  <a:lnTo>
                    <a:pt x="81" y="482"/>
                  </a:lnTo>
                  <a:lnTo>
                    <a:pt x="54" y="467"/>
                  </a:lnTo>
                  <a:lnTo>
                    <a:pt x="32" y="446"/>
                  </a:lnTo>
                  <a:lnTo>
                    <a:pt x="17" y="424"/>
                  </a:lnTo>
                  <a:lnTo>
                    <a:pt x="5" y="400"/>
                  </a:lnTo>
                  <a:lnTo>
                    <a:pt x="0" y="372"/>
                  </a:lnTo>
                  <a:lnTo>
                    <a:pt x="2" y="343"/>
                  </a:lnTo>
                  <a:lnTo>
                    <a:pt x="155" y="343"/>
                  </a:lnTo>
                  <a:lnTo>
                    <a:pt x="158" y="360"/>
                  </a:lnTo>
                  <a:lnTo>
                    <a:pt x="164" y="373"/>
                  </a:lnTo>
                  <a:lnTo>
                    <a:pt x="174" y="382"/>
                  </a:lnTo>
                  <a:lnTo>
                    <a:pt x="188" y="390"/>
                  </a:lnTo>
                  <a:lnTo>
                    <a:pt x="203" y="393"/>
                  </a:lnTo>
                  <a:lnTo>
                    <a:pt x="217" y="394"/>
                  </a:lnTo>
                  <a:lnTo>
                    <a:pt x="240" y="393"/>
                  </a:lnTo>
                  <a:lnTo>
                    <a:pt x="259" y="388"/>
                  </a:lnTo>
                  <a:lnTo>
                    <a:pt x="275" y="381"/>
                  </a:lnTo>
                  <a:lnTo>
                    <a:pt x="286" y="372"/>
                  </a:lnTo>
                  <a:lnTo>
                    <a:pt x="290" y="358"/>
                  </a:lnTo>
                  <a:lnTo>
                    <a:pt x="290" y="348"/>
                  </a:lnTo>
                  <a:lnTo>
                    <a:pt x="284" y="338"/>
                  </a:lnTo>
                  <a:lnTo>
                    <a:pt x="272" y="330"/>
                  </a:lnTo>
                  <a:lnTo>
                    <a:pt x="258" y="323"/>
                  </a:lnTo>
                  <a:lnTo>
                    <a:pt x="240" y="318"/>
                  </a:lnTo>
                  <a:lnTo>
                    <a:pt x="219" y="312"/>
                  </a:lnTo>
                  <a:lnTo>
                    <a:pt x="197" y="306"/>
                  </a:lnTo>
                  <a:lnTo>
                    <a:pt x="173" y="300"/>
                  </a:lnTo>
                  <a:lnTo>
                    <a:pt x="149" y="294"/>
                  </a:lnTo>
                  <a:lnTo>
                    <a:pt x="127" y="285"/>
                  </a:lnTo>
                  <a:lnTo>
                    <a:pt x="104" y="275"/>
                  </a:lnTo>
                  <a:lnTo>
                    <a:pt x="85" y="263"/>
                  </a:lnTo>
                  <a:lnTo>
                    <a:pt x="69" y="248"/>
                  </a:lnTo>
                  <a:lnTo>
                    <a:pt x="55" y="230"/>
                  </a:lnTo>
                  <a:lnTo>
                    <a:pt x="48" y="208"/>
                  </a:lnTo>
                  <a:lnTo>
                    <a:pt x="44" y="183"/>
                  </a:lnTo>
                  <a:lnTo>
                    <a:pt x="46" y="153"/>
                  </a:lnTo>
                  <a:lnTo>
                    <a:pt x="55" y="122"/>
                  </a:lnTo>
                  <a:lnTo>
                    <a:pt x="70" y="94"/>
                  </a:lnTo>
                  <a:lnTo>
                    <a:pt x="90" y="68"/>
                  </a:lnTo>
                  <a:lnTo>
                    <a:pt x="113" y="48"/>
                  </a:lnTo>
                  <a:lnTo>
                    <a:pt x="142" y="31"/>
                  </a:lnTo>
                  <a:lnTo>
                    <a:pt x="174" y="18"/>
                  </a:lnTo>
                  <a:lnTo>
                    <a:pt x="209" y="7"/>
                  </a:lnTo>
                  <a:lnTo>
                    <a:pt x="246" y="1"/>
                  </a:lnTo>
                  <a:lnTo>
                    <a:pt x="286" y="0"/>
                  </a:lnTo>
                  <a:lnTo>
                    <a:pt x="327" y="3"/>
                  </a:lnTo>
                  <a:lnTo>
                    <a:pt x="365" y="10"/>
                  </a:lnTo>
                  <a:lnTo>
                    <a:pt x="394" y="21"/>
                  </a:lnTo>
                  <a:lnTo>
                    <a:pt x="420" y="36"/>
                  </a:lnTo>
                  <a:lnTo>
                    <a:pt x="439" y="54"/>
                  </a:lnTo>
                  <a:lnTo>
                    <a:pt x="452" y="76"/>
                  </a:lnTo>
                  <a:lnTo>
                    <a:pt x="463" y="100"/>
                  </a:lnTo>
                  <a:lnTo>
                    <a:pt x="467" y="125"/>
                  </a:lnTo>
                  <a:lnTo>
                    <a:pt x="467" y="152"/>
                  </a:lnTo>
                  <a:lnTo>
                    <a:pt x="316" y="1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gray">
            <a:xfrm>
              <a:off x="1739901" y="4776788"/>
              <a:ext cx="655638" cy="585788"/>
            </a:xfrm>
            <a:custGeom>
              <a:avLst/>
              <a:gdLst>
                <a:gd name="T0" fmla="*/ 224 w 413"/>
                <a:gd name="T1" fmla="*/ 93 h 369"/>
                <a:gd name="T2" fmla="*/ 240 w 413"/>
                <a:gd name="T3" fmla="*/ 96 h 369"/>
                <a:gd name="T4" fmla="*/ 254 w 413"/>
                <a:gd name="T5" fmla="*/ 104 h 369"/>
                <a:gd name="T6" fmla="*/ 264 w 413"/>
                <a:gd name="T7" fmla="*/ 117 h 369"/>
                <a:gd name="T8" fmla="*/ 269 w 413"/>
                <a:gd name="T9" fmla="*/ 135 h 369"/>
                <a:gd name="T10" fmla="*/ 270 w 413"/>
                <a:gd name="T11" fmla="*/ 156 h 369"/>
                <a:gd name="T12" fmla="*/ 269 w 413"/>
                <a:gd name="T13" fmla="*/ 181 h 369"/>
                <a:gd name="T14" fmla="*/ 261 w 413"/>
                <a:gd name="T15" fmla="*/ 211 h 369"/>
                <a:gd name="T16" fmla="*/ 251 w 413"/>
                <a:gd name="T17" fmla="*/ 235 h 369"/>
                <a:gd name="T18" fmla="*/ 239 w 413"/>
                <a:gd name="T19" fmla="*/ 253 h 369"/>
                <a:gd name="T20" fmla="*/ 226 w 413"/>
                <a:gd name="T21" fmla="*/ 264 h 369"/>
                <a:gd name="T22" fmla="*/ 209 w 413"/>
                <a:gd name="T23" fmla="*/ 272 h 369"/>
                <a:gd name="T24" fmla="*/ 191 w 413"/>
                <a:gd name="T25" fmla="*/ 275 h 369"/>
                <a:gd name="T26" fmla="*/ 174 w 413"/>
                <a:gd name="T27" fmla="*/ 272 h 369"/>
                <a:gd name="T28" fmla="*/ 160 w 413"/>
                <a:gd name="T29" fmla="*/ 264 h 369"/>
                <a:gd name="T30" fmla="*/ 151 w 413"/>
                <a:gd name="T31" fmla="*/ 253 h 369"/>
                <a:gd name="T32" fmla="*/ 145 w 413"/>
                <a:gd name="T33" fmla="*/ 235 h 369"/>
                <a:gd name="T34" fmla="*/ 144 w 413"/>
                <a:gd name="T35" fmla="*/ 211 h 369"/>
                <a:gd name="T36" fmla="*/ 147 w 413"/>
                <a:gd name="T37" fmla="*/ 181 h 369"/>
                <a:gd name="T38" fmla="*/ 150 w 413"/>
                <a:gd name="T39" fmla="*/ 163 h 369"/>
                <a:gd name="T40" fmla="*/ 157 w 413"/>
                <a:gd name="T41" fmla="*/ 147 h 369"/>
                <a:gd name="T42" fmla="*/ 165 w 413"/>
                <a:gd name="T43" fmla="*/ 131 h 369"/>
                <a:gd name="T44" fmla="*/ 175 w 413"/>
                <a:gd name="T45" fmla="*/ 116 h 369"/>
                <a:gd name="T46" fmla="*/ 188 w 413"/>
                <a:gd name="T47" fmla="*/ 104 h 369"/>
                <a:gd name="T48" fmla="*/ 205 w 413"/>
                <a:gd name="T49" fmla="*/ 96 h 369"/>
                <a:gd name="T50" fmla="*/ 224 w 413"/>
                <a:gd name="T51" fmla="*/ 93 h 369"/>
                <a:gd name="T52" fmla="*/ 4 w 413"/>
                <a:gd name="T53" fmla="*/ 189 h 369"/>
                <a:gd name="T54" fmla="*/ 0 w 413"/>
                <a:gd name="T55" fmla="*/ 226 h 369"/>
                <a:gd name="T56" fmla="*/ 4 w 413"/>
                <a:gd name="T57" fmla="*/ 259 h 369"/>
                <a:gd name="T58" fmla="*/ 13 w 413"/>
                <a:gd name="T59" fmla="*/ 287 h 369"/>
                <a:gd name="T60" fmla="*/ 28 w 413"/>
                <a:gd name="T61" fmla="*/ 312 h 369"/>
                <a:gd name="T62" fmla="*/ 49 w 413"/>
                <a:gd name="T63" fmla="*/ 331 h 369"/>
                <a:gd name="T64" fmla="*/ 74 w 413"/>
                <a:gd name="T65" fmla="*/ 348 h 369"/>
                <a:gd name="T66" fmla="*/ 104 w 413"/>
                <a:gd name="T67" fmla="*/ 360 h 369"/>
                <a:gd name="T68" fmla="*/ 138 w 413"/>
                <a:gd name="T69" fmla="*/ 366 h 369"/>
                <a:gd name="T70" fmla="*/ 174 w 413"/>
                <a:gd name="T71" fmla="*/ 369 h 369"/>
                <a:gd name="T72" fmla="*/ 211 w 413"/>
                <a:gd name="T73" fmla="*/ 366 h 369"/>
                <a:gd name="T74" fmla="*/ 246 w 413"/>
                <a:gd name="T75" fmla="*/ 360 h 369"/>
                <a:gd name="T76" fmla="*/ 281 w 413"/>
                <a:gd name="T77" fmla="*/ 348 h 369"/>
                <a:gd name="T78" fmla="*/ 312 w 413"/>
                <a:gd name="T79" fmla="*/ 331 h 369"/>
                <a:gd name="T80" fmla="*/ 340 w 413"/>
                <a:gd name="T81" fmla="*/ 311 h 369"/>
                <a:gd name="T82" fmla="*/ 364 w 413"/>
                <a:gd name="T83" fmla="*/ 285 h 369"/>
                <a:gd name="T84" fmla="*/ 385 w 413"/>
                <a:gd name="T85" fmla="*/ 256 h 369"/>
                <a:gd name="T86" fmla="*/ 399 w 413"/>
                <a:gd name="T87" fmla="*/ 221 h 369"/>
                <a:gd name="T88" fmla="*/ 410 w 413"/>
                <a:gd name="T89" fmla="*/ 181 h 369"/>
                <a:gd name="T90" fmla="*/ 413 w 413"/>
                <a:gd name="T91" fmla="*/ 146 h 369"/>
                <a:gd name="T92" fmla="*/ 410 w 413"/>
                <a:gd name="T93" fmla="*/ 114 h 369"/>
                <a:gd name="T94" fmla="*/ 402 w 413"/>
                <a:gd name="T95" fmla="*/ 86 h 369"/>
                <a:gd name="T96" fmla="*/ 388 w 413"/>
                <a:gd name="T97" fmla="*/ 61 h 369"/>
                <a:gd name="T98" fmla="*/ 368 w 413"/>
                <a:gd name="T99" fmla="*/ 40 h 369"/>
                <a:gd name="T100" fmla="*/ 343 w 413"/>
                <a:gd name="T101" fmla="*/ 22 h 369"/>
                <a:gd name="T102" fmla="*/ 313 w 413"/>
                <a:gd name="T103" fmla="*/ 10 h 369"/>
                <a:gd name="T104" fmla="*/ 279 w 413"/>
                <a:gd name="T105" fmla="*/ 3 h 369"/>
                <a:gd name="T106" fmla="*/ 239 w 413"/>
                <a:gd name="T107" fmla="*/ 0 h 369"/>
                <a:gd name="T108" fmla="*/ 196 w 413"/>
                <a:gd name="T109" fmla="*/ 3 h 369"/>
                <a:gd name="T110" fmla="*/ 154 w 413"/>
                <a:gd name="T111" fmla="*/ 12 h 369"/>
                <a:gd name="T112" fmla="*/ 117 w 413"/>
                <a:gd name="T113" fmla="*/ 28 h 369"/>
                <a:gd name="T114" fmla="*/ 84 w 413"/>
                <a:gd name="T115" fmla="*/ 49 h 369"/>
                <a:gd name="T116" fmla="*/ 56 w 413"/>
                <a:gd name="T117" fmla="*/ 76 h 369"/>
                <a:gd name="T118" fmla="*/ 32 w 413"/>
                <a:gd name="T119" fmla="*/ 108 h 369"/>
                <a:gd name="T120" fmla="*/ 14 w 413"/>
                <a:gd name="T121" fmla="*/ 146 h 369"/>
                <a:gd name="T122" fmla="*/ 4 w 413"/>
                <a:gd name="T123" fmla="*/ 18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3" h="369">
                  <a:moveTo>
                    <a:pt x="224" y="93"/>
                  </a:moveTo>
                  <a:lnTo>
                    <a:pt x="240" y="96"/>
                  </a:lnTo>
                  <a:lnTo>
                    <a:pt x="254" y="104"/>
                  </a:lnTo>
                  <a:lnTo>
                    <a:pt x="264" y="117"/>
                  </a:lnTo>
                  <a:lnTo>
                    <a:pt x="269" y="135"/>
                  </a:lnTo>
                  <a:lnTo>
                    <a:pt x="270" y="156"/>
                  </a:lnTo>
                  <a:lnTo>
                    <a:pt x="269" y="181"/>
                  </a:lnTo>
                  <a:lnTo>
                    <a:pt x="261" y="211"/>
                  </a:lnTo>
                  <a:lnTo>
                    <a:pt x="251" y="235"/>
                  </a:lnTo>
                  <a:lnTo>
                    <a:pt x="239" y="253"/>
                  </a:lnTo>
                  <a:lnTo>
                    <a:pt x="226" y="264"/>
                  </a:lnTo>
                  <a:lnTo>
                    <a:pt x="209" y="272"/>
                  </a:lnTo>
                  <a:lnTo>
                    <a:pt x="191" y="275"/>
                  </a:lnTo>
                  <a:lnTo>
                    <a:pt x="174" y="272"/>
                  </a:lnTo>
                  <a:lnTo>
                    <a:pt x="160" y="264"/>
                  </a:lnTo>
                  <a:lnTo>
                    <a:pt x="151" y="253"/>
                  </a:lnTo>
                  <a:lnTo>
                    <a:pt x="145" y="235"/>
                  </a:lnTo>
                  <a:lnTo>
                    <a:pt x="144" y="211"/>
                  </a:lnTo>
                  <a:lnTo>
                    <a:pt x="147" y="181"/>
                  </a:lnTo>
                  <a:lnTo>
                    <a:pt x="150" y="163"/>
                  </a:lnTo>
                  <a:lnTo>
                    <a:pt x="157" y="147"/>
                  </a:lnTo>
                  <a:lnTo>
                    <a:pt x="165" y="131"/>
                  </a:lnTo>
                  <a:lnTo>
                    <a:pt x="175" y="116"/>
                  </a:lnTo>
                  <a:lnTo>
                    <a:pt x="188" y="104"/>
                  </a:lnTo>
                  <a:lnTo>
                    <a:pt x="205" y="96"/>
                  </a:lnTo>
                  <a:lnTo>
                    <a:pt x="224" y="93"/>
                  </a:lnTo>
                  <a:close/>
                  <a:moveTo>
                    <a:pt x="4" y="189"/>
                  </a:moveTo>
                  <a:lnTo>
                    <a:pt x="0" y="226"/>
                  </a:lnTo>
                  <a:lnTo>
                    <a:pt x="4" y="259"/>
                  </a:lnTo>
                  <a:lnTo>
                    <a:pt x="13" y="287"/>
                  </a:lnTo>
                  <a:lnTo>
                    <a:pt x="28" y="312"/>
                  </a:lnTo>
                  <a:lnTo>
                    <a:pt x="49" y="331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8" y="366"/>
                  </a:lnTo>
                  <a:lnTo>
                    <a:pt x="174" y="369"/>
                  </a:lnTo>
                  <a:lnTo>
                    <a:pt x="211" y="366"/>
                  </a:lnTo>
                  <a:lnTo>
                    <a:pt x="246" y="360"/>
                  </a:lnTo>
                  <a:lnTo>
                    <a:pt x="281" y="348"/>
                  </a:lnTo>
                  <a:lnTo>
                    <a:pt x="312" y="331"/>
                  </a:lnTo>
                  <a:lnTo>
                    <a:pt x="340" y="311"/>
                  </a:lnTo>
                  <a:lnTo>
                    <a:pt x="364" y="285"/>
                  </a:lnTo>
                  <a:lnTo>
                    <a:pt x="385" y="256"/>
                  </a:lnTo>
                  <a:lnTo>
                    <a:pt x="399" y="221"/>
                  </a:lnTo>
                  <a:lnTo>
                    <a:pt x="410" y="181"/>
                  </a:lnTo>
                  <a:lnTo>
                    <a:pt x="413" y="146"/>
                  </a:lnTo>
                  <a:lnTo>
                    <a:pt x="410" y="114"/>
                  </a:lnTo>
                  <a:lnTo>
                    <a:pt x="402" y="86"/>
                  </a:lnTo>
                  <a:lnTo>
                    <a:pt x="388" y="61"/>
                  </a:lnTo>
                  <a:lnTo>
                    <a:pt x="368" y="40"/>
                  </a:lnTo>
                  <a:lnTo>
                    <a:pt x="343" y="22"/>
                  </a:lnTo>
                  <a:lnTo>
                    <a:pt x="313" y="10"/>
                  </a:lnTo>
                  <a:lnTo>
                    <a:pt x="279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4" y="12"/>
                  </a:lnTo>
                  <a:lnTo>
                    <a:pt x="117" y="28"/>
                  </a:lnTo>
                  <a:lnTo>
                    <a:pt x="84" y="49"/>
                  </a:lnTo>
                  <a:lnTo>
                    <a:pt x="56" y="76"/>
                  </a:lnTo>
                  <a:lnTo>
                    <a:pt x="32" y="108"/>
                  </a:lnTo>
                  <a:lnTo>
                    <a:pt x="14" y="146"/>
                  </a:lnTo>
                  <a:lnTo>
                    <a:pt x="4" y="1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gray">
            <a:xfrm>
              <a:off x="2425701" y="4776788"/>
              <a:ext cx="649288" cy="585788"/>
            </a:xfrm>
            <a:custGeom>
              <a:avLst/>
              <a:gdLst>
                <a:gd name="T0" fmla="*/ 266 w 409"/>
                <a:gd name="T1" fmla="*/ 143 h 369"/>
                <a:gd name="T2" fmla="*/ 266 w 409"/>
                <a:gd name="T3" fmla="*/ 129 h 369"/>
                <a:gd name="T4" fmla="*/ 263 w 409"/>
                <a:gd name="T5" fmla="*/ 117 h 369"/>
                <a:gd name="T6" fmla="*/ 257 w 409"/>
                <a:gd name="T7" fmla="*/ 107 h 369"/>
                <a:gd name="T8" fmla="*/ 248 w 409"/>
                <a:gd name="T9" fmla="*/ 99 h 369"/>
                <a:gd name="T10" fmla="*/ 237 w 409"/>
                <a:gd name="T11" fmla="*/ 95 h 369"/>
                <a:gd name="T12" fmla="*/ 223 w 409"/>
                <a:gd name="T13" fmla="*/ 93 h 369"/>
                <a:gd name="T14" fmla="*/ 202 w 409"/>
                <a:gd name="T15" fmla="*/ 96 h 369"/>
                <a:gd name="T16" fmla="*/ 186 w 409"/>
                <a:gd name="T17" fmla="*/ 105 h 369"/>
                <a:gd name="T18" fmla="*/ 173 w 409"/>
                <a:gd name="T19" fmla="*/ 117 h 369"/>
                <a:gd name="T20" fmla="*/ 162 w 409"/>
                <a:gd name="T21" fmla="*/ 134 h 369"/>
                <a:gd name="T22" fmla="*/ 153 w 409"/>
                <a:gd name="T23" fmla="*/ 151 h 369"/>
                <a:gd name="T24" fmla="*/ 149 w 409"/>
                <a:gd name="T25" fmla="*/ 169 h 369"/>
                <a:gd name="T26" fmla="*/ 144 w 409"/>
                <a:gd name="T27" fmla="*/ 189 h 369"/>
                <a:gd name="T28" fmla="*/ 141 w 409"/>
                <a:gd name="T29" fmla="*/ 212 h 369"/>
                <a:gd name="T30" fmla="*/ 143 w 409"/>
                <a:gd name="T31" fmla="*/ 233 h 369"/>
                <a:gd name="T32" fmla="*/ 149 w 409"/>
                <a:gd name="T33" fmla="*/ 251 h 369"/>
                <a:gd name="T34" fmla="*/ 158 w 409"/>
                <a:gd name="T35" fmla="*/ 263 h 369"/>
                <a:gd name="T36" fmla="*/ 173 w 409"/>
                <a:gd name="T37" fmla="*/ 272 h 369"/>
                <a:gd name="T38" fmla="*/ 190 w 409"/>
                <a:gd name="T39" fmla="*/ 275 h 369"/>
                <a:gd name="T40" fmla="*/ 210 w 409"/>
                <a:gd name="T41" fmla="*/ 272 h 369"/>
                <a:gd name="T42" fmla="*/ 226 w 409"/>
                <a:gd name="T43" fmla="*/ 264 h 369"/>
                <a:gd name="T44" fmla="*/ 240 w 409"/>
                <a:gd name="T45" fmla="*/ 253 h 369"/>
                <a:gd name="T46" fmla="*/ 248 w 409"/>
                <a:gd name="T47" fmla="*/ 239 h 369"/>
                <a:gd name="T48" fmla="*/ 254 w 409"/>
                <a:gd name="T49" fmla="*/ 223 h 369"/>
                <a:gd name="T50" fmla="*/ 397 w 409"/>
                <a:gd name="T51" fmla="*/ 223 h 369"/>
                <a:gd name="T52" fmla="*/ 385 w 409"/>
                <a:gd name="T53" fmla="*/ 256 h 369"/>
                <a:gd name="T54" fmla="*/ 367 w 409"/>
                <a:gd name="T55" fmla="*/ 284 h 369"/>
                <a:gd name="T56" fmla="*/ 348 w 409"/>
                <a:gd name="T57" fmla="*/ 308 h 369"/>
                <a:gd name="T58" fmla="*/ 324 w 409"/>
                <a:gd name="T59" fmla="*/ 327 h 369"/>
                <a:gd name="T60" fmla="*/ 297 w 409"/>
                <a:gd name="T61" fmla="*/ 343 h 369"/>
                <a:gd name="T62" fmla="*/ 268 w 409"/>
                <a:gd name="T63" fmla="*/ 354 h 369"/>
                <a:gd name="T64" fmla="*/ 238 w 409"/>
                <a:gd name="T65" fmla="*/ 363 h 369"/>
                <a:gd name="T66" fmla="*/ 207 w 409"/>
                <a:gd name="T67" fmla="*/ 367 h 369"/>
                <a:gd name="T68" fmla="*/ 174 w 409"/>
                <a:gd name="T69" fmla="*/ 369 h 369"/>
                <a:gd name="T70" fmla="*/ 137 w 409"/>
                <a:gd name="T71" fmla="*/ 366 h 369"/>
                <a:gd name="T72" fmla="*/ 103 w 409"/>
                <a:gd name="T73" fmla="*/ 360 h 369"/>
                <a:gd name="T74" fmla="*/ 75 w 409"/>
                <a:gd name="T75" fmla="*/ 348 h 369"/>
                <a:gd name="T76" fmla="*/ 48 w 409"/>
                <a:gd name="T77" fmla="*/ 331 h 369"/>
                <a:gd name="T78" fmla="*/ 28 w 409"/>
                <a:gd name="T79" fmla="*/ 311 h 369"/>
                <a:gd name="T80" fmla="*/ 12 w 409"/>
                <a:gd name="T81" fmla="*/ 287 h 369"/>
                <a:gd name="T82" fmla="*/ 3 w 409"/>
                <a:gd name="T83" fmla="*/ 257 h 369"/>
                <a:gd name="T84" fmla="*/ 0 w 409"/>
                <a:gd name="T85" fmla="*/ 224 h 369"/>
                <a:gd name="T86" fmla="*/ 3 w 409"/>
                <a:gd name="T87" fmla="*/ 187 h 369"/>
                <a:gd name="T88" fmla="*/ 14 w 409"/>
                <a:gd name="T89" fmla="*/ 150 h 369"/>
                <a:gd name="T90" fmla="*/ 28 w 409"/>
                <a:gd name="T91" fmla="*/ 116 h 369"/>
                <a:gd name="T92" fmla="*/ 48 w 409"/>
                <a:gd name="T93" fmla="*/ 86 h 369"/>
                <a:gd name="T94" fmla="*/ 72 w 409"/>
                <a:gd name="T95" fmla="*/ 61 h 369"/>
                <a:gd name="T96" fmla="*/ 100 w 409"/>
                <a:gd name="T97" fmla="*/ 38 h 369"/>
                <a:gd name="T98" fmla="*/ 131 w 409"/>
                <a:gd name="T99" fmla="*/ 22 h 369"/>
                <a:gd name="T100" fmla="*/ 165 w 409"/>
                <a:gd name="T101" fmla="*/ 10 h 369"/>
                <a:gd name="T102" fmla="*/ 201 w 409"/>
                <a:gd name="T103" fmla="*/ 3 h 369"/>
                <a:gd name="T104" fmla="*/ 240 w 409"/>
                <a:gd name="T105" fmla="*/ 0 h 369"/>
                <a:gd name="T106" fmla="*/ 271 w 409"/>
                <a:gd name="T107" fmla="*/ 1 h 369"/>
                <a:gd name="T108" fmla="*/ 300 w 409"/>
                <a:gd name="T109" fmla="*/ 6 h 369"/>
                <a:gd name="T110" fmla="*/ 327 w 409"/>
                <a:gd name="T111" fmla="*/ 15 h 369"/>
                <a:gd name="T112" fmla="*/ 352 w 409"/>
                <a:gd name="T113" fmla="*/ 25 h 369"/>
                <a:gd name="T114" fmla="*/ 373 w 409"/>
                <a:gd name="T115" fmla="*/ 41 h 369"/>
                <a:gd name="T116" fmla="*/ 390 w 409"/>
                <a:gd name="T117" fmla="*/ 61 h 369"/>
                <a:gd name="T118" fmla="*/ 402 w 409"/>
                <a:gd name="T119" fmla="*/ 83 h 369"/>
                <a:gd name="T120" fmla="*/ 409 w 409"/>
                <a:gd name="T121" fmla="*/ 111 h 369"/>
                <a:gd name="T122" fmla="*/ 409 w 409"/>
                <a:gd name="T123" fmla="*/ 143 h 369"/>
                <a:gd name="T124" fmla="*/ 266 w 409"/>
                <a:gd name="T125" fmla="*/ 14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9" h="369">
                  <a:moveTo>
                    <a:pt x="266" y="143"/>
                  </a:moveTo>
                  <a:lnTo>
                    <a:pt x="266" y="129"/>
                  </a:lnTo>
                  <a:lnTo>
                    <a:pt x="263" y="117"/>
                  </a:lnTo>
                  <a:lnTo>
                    <a:pt x="257" y="107"/>
                  </a:lnTo>
                  <a:lnTo>
                    <a:pt x="248" y="99"/>
                  </a:lnTo>
                  <a:lnTo>
                    <a:pt x="237" y="95"/>
                  </a:lnTo>
                  <a:lnTo>
                    <a:pt x="223" y="93"/>
                  </a:lnTo>
                  <a:lnTo>
                    <a:pt x="202" y="96"/>
                  </a:lnTo>
                  <a:lnTo>
                    <a:pt x="186" y="105"/>
                  </a:lnTo>
                  <a:lnTo>
                    <a:pt x="173" y="117"/>
                  </a:lnTo>
                  <a:lnTo>
                    <a:pt x="162" y="134"/>
                  </a:lnTo>
                  <a:lnTo>
                    <a:pt x="153" y="151"/>
                  </a:lnTo>
                  <a:lnTo>
                    <a:pt x="149" y="169"/>
                  </a:lnTo>
                  <a:lnTo>
                    <a:pt x="144" y="189"/>
                  </a:lnTo>
                  <a:lnTo>
                    <a:pt x="141" y="212"/>
                  </a:lnTo>
                  <a:lnTo>
                    <a:pt x="143" y="233"/>
                  </a:lnTo>
                  <a:lnTo>
                    <a:pt x="149" y="251"/>
                  </a:lnTo>
                  <a:lnTo>
                    <a:pt x="158" y="263"/>
                  </a:lnTo>
                  <a:lnTo>
                    <a:pt x="173" y="272"/>
                  </a:lnTo>
                  <a:lnTo>
                    <a:pt x="190" y="275"/>
                  </a:lnTo>
                  <a:lnTo>
                    <a:pt x="210" y="272"/>
                  </a:lnTo>
                  <a:lnTo>
                    <a:pt x="226" y="264"/>
                  </a:lnTo>
                  <a:lnTo>
                    <a:pt x="240" y="253"/>
                  </a:lnTo>
                  <a:lnTo>
                    <a:pt x="248" y="239"/>
                  </a:lnTo>
                  <a:lnTo>
                    <a:pt x="254" y="223"/>
                  </a:lnTo>
                  <a:lnTo>
                    <a:pt x="397" y="223"/>
                  </a:lnTo>
                  <a:lnTo>
                    <a:pt x="385" y="256"/>
                  </a:lnTo>
                  <a:lnTo>
                    <a:pt x="367" y="284"/>
                  </a:lnTo>
                  <a:lnTo>
                    <a:pt x="348" y="308"/>
                  </a:lnTo>
                  <a:lnTo>
                    <a:pt x="324" y="327"/>
                  </a:lnTo>
                  <a:lnTo>
                    <a:pt x="297" y="343"/>
                  </a:lnTo>
                  <a:lnTo>
                    <a:pt x="268" y="354"/>
                  </a:lnTo>
                  <a:lnTo>
                    <a:pt x="238" y="363"/>
                  </a:lnTo>
                  <a:lnTo>
                    <a:pt x="207" y="367"/>
                  </a:lnTo>
                  <a:lnTo>
                    <a:pt x="174" y="369"/>
                  </a:lnTo>
                  <a:lnTo>
                    <a:pt x="137" y="366"/>
                  </a:lnTo>
                  <a:lnTo>
                    <a:pt x="103" y="360"/>
                  </a:lnTo>
                  <a:lnTo>
                    <a:pt x="75" y="348"/>
                  </a:lnTo>
                  <a:lnTo>
                    <a:pt x="48" y="331"/>
                  </a:lnTo>
                  <a:lnTo>
                    <a:pt x="28" y="311"/>
                  </a:lnTo>
                  <a:lnTo>
                    <a:pt x="12" y="287"/>
                  </a:lnTo>
                  <a:lnTo>
                    <a:pt x="3" y="257"/>
                  </a:lnTo>
                  <a:lnTo>
                    <a:pt x="0" y="224"/>
                  </a:lnTo>
                  <a:lnTo>
                    <a:pt x="3" y="187"/>
                  </a:lnTo>
                  <a:lnTo>
                    <a:pt x="14" y="150"/>
                  </a:lnTo>
                  <a:lnTo>
                    <a:pt x="28" y="116"/>
                  </a:lnTo>
                  <a:lnTo>
                    <a:pt x="48" y="86"/>
                  </a:lnTo>
                  <a:lnTo>
                    <a:pt x="72" y="61"/>
                  </a:lnTo>
                  <a:lnTo>
                    <a:pt x="100" y="38"/>
                  </a:lnTo>
                  <a:lnTo>
                    <a:pt x="131" y="22"/>
                  </a:lnTo>
                  <a:lnTo>
                    <a:pt x="165" y="10"/>
                  </a:lnTo>
                  <a:lnTo>
                    <a:pt x="201" y="3"/>
                  </a:lnTo>
                  <a:lnTo>
                    <a:pt x="240" y="0"/>
                  </a:lnTo>
                  <a:lnTo>
                    <a:pt x="271" y="1"/>
                  </a:lnTo>
                  <a:lnTo>
                    <a:pt x="300" y="6"/>
                  </a:lnTo>
                  <a:lnTo>
                    <a:pt x="327" y="15"/>
                  </a:lnTo>
                  <a:lnTo>
                    <a:pt x="352" y="25"/>
                  </a:lnTo>
                  <a:lnTo>
                    <a:pt x="373" y="41"/>
                  </a:lnTo>
                  <a:lnTo>
                    <a:pt x="390" y="61"/>
                  </a:lnTo>
                  <a:lnTo>
                    <a:pt x="402" y="83"/>
                  </a:lnTo>
                  <a:lnTo>
                    <a:pt x="409" y="111"/>
                  </a:lnTo>
                  <a:lnTo>
                    <a:pt x="409" y="143"/>
                  </a:lnTo>
                  <a:lnTo>
                    <a:pt x="266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gray">
            <a:xfrm>
              <a:off x="3063876" y="4564063"/>
              <a:ext cx="365125" cy="781050"/>
            </a:xfrm>
            <a:custGeom>
              <a:avLst/>
              <a:gdLst>
                <a:gd name="T0" fmla="*/ 0 w 230"/>
                <a:gd name="T1" fmla="*/ 492 h 492"/>
                <a:gd name="T2" fmla="*/ 62 w 230"/>
                <a:gd name="T3" fmla="*/ 143 h 492"/>
                <a:gd name="T4" fmla="*/ 203 w 230"/>
                <a:gd name="T5" fmla="*/ 143 h 492"/>
                <a:gd name="T6" fmla="*/ 141 w 230"/>
                <a:gd name="T7" fmla="*/ 492 h 492"/>
                <a:gd name="T8" fmla="*/ 0 w 230"/>
                <a:gd name="T9" fmla="*/ 492 h 492"/>
                <a:gd name="T10" fmla="*/ 87 w 230"/>
                <a:gd name="T11" fmla="*/ 0 h 492"/>
                <a:gd name="T12" fmla="*/ 230 w 230"/>
                <a:gd name="T13" fmla="*/ 0 h 492"/>
                <a:gd name="T14" fmla="*/ 211 w 230"/>
                <a:gd name="T15" fmla="*/ 100 h 492"/>
                <a:gd name="T16" fmla="*/ 69 w 230"/>
                <a:gd name="T17" fmla="*/ 100 h 492"/>
                <a:gd name="T18" fmla="*/ 87 w 230"/>
                <a:gd name="T1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92">
                  <a:moveTo>
                    <a:pt x="0" y="492"/>
                  </a:moveTo>
                  <a:lnTo>
                    <a:pt x="62" y="143"/>
                  </a:lnTo>
                  <a:lnTo>
                    <a:pt x="203" y="143"/>
                  </a:lnTo>
                  <a:lnTo>
                    <a:pt x="141" y="492"/>
                  </a:lnTo>
                  <a:lnTo>
                    <a:pt x="0" y="492"/>
                  </a:lnTo>
                  <a:close/>
                  <a:moveTo>
                    <a:pt x="87" y="0"/>
                  </a:moveTo>
                  <a:lnTo>
                    <a:pt x="230" y="0"/>
                  </a:lnTo>
                  <a:lnTo>
                    <a:pt x="211" y="100"/>
                  </a:lnTo>
                  <a:lnTo>
                    <a:pt x="69" y="10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gray">
            <a:xfrm>
              <a:off x="6357938" y="4179888"/>
              <a:ext cx="180975" cy="539750"/>
            </a:xfrm>
            <a:custGeom>
              <a:avLst/>
              <a:gdLst>
                <a:gd name="T0" fmla="*/ 9 w 114"/>
                <a:gd name="T1" fmla="*/ 47 h 340"/>
                <a:gd name="T2" fmla="*/ 6 w 114"/>
                <a:gd name="T3" fmla="*/ 86 h 340"/>
                <a:gd name="T4" fmla="*/ 3 w 114"/>
                <a:gd name="T5" fmla="*/ 120 h 340"/>
                <a:gd name="T6" fmla="*/ 1 w 114"/>
                <a:gd name="T7" fmla="*/ 153 h 340"/>
                <a:gd name="T8" fmla="*/ 0 w 114"/>
                <a:gd name="T9" fmla="*/ 188 h 340"/>
                <a:gd name="T10" fmla="*/ 0 w 114"/>
                <a:gd name="T11" fmla="*/ 229 h 340"/>
                <a:gd name="T12" fmla="*/ 0 w 114"/>
                <a:gd name="T13" fmla="*/ 246 h 340"/>
                <a:gd name="T14" fmla="*/ 0 w 114"/>
                <a:gd name="T15" fmla="*/ 260 h 340"/>
                <a:gd name="T16" fmla="*/ 0 w 114"/>
                <a:gd name="T17" fmla="*/ 273 h 340"/>
                <a:gd name="T18" fmla="*/ 0 w 114"/>
                <a:gd name="T19" fmla="*/ 290 h 340"/>
                <a:gd name="T20" fmla="*/ 6 w 114"/>
                <a:gd name="T21" fmla="*/ 310 h 340"/>
                <a:gd name="T22" fmla="*/ 18 w 114"/>
                <a:gd name="T23" fmla="*/ 327 h 340"/>
                <a:gd name="T24" fmla="*/ 34 w 114"/>
                <a:gd name="T25" fmla="*/ 337 h 340"/>
                <a:gd name="T26" fmla="*/ 55 w 114"/>
                <a:gd name="T27" fmla="*/ 340 h 340"/>
                <a:gd name="T28" fmla="*/ 76 w 114"/>
                <a:gd name="T29" fmla="*/ 336 h 340"/>
                <a:gd name="T30" fmla="*/ 92 w 114"/>
                <a:gd name="T31" fmla="*/ 324 h 340"/>
                <a:gd name="T32" fmla="*/ 102 w 114"/>
                <a:gd name="T33" fmla="*/ 307 h 340"/>
                <a:gd name="T34" fmla="*/ 105 w 114"/>
                <a:gd name="T35" fmla="*/ 287 h 340"/>
                <a:gd name="T36" fmla="*/ 105 w 114"/>
                <a:gd name="T37" fmla="*/ 270 h 340"/>
                <a:gd name="T38" fmla="*/ 105 w 114"/>
                <a:gd name="T39" fmla="*/ 258 h 340"/>
                <a:gd name="T40" fmla="*/ 105 w 114"/>
                <a:gd name="T41" fmla="*/ 245 h 340"/>
                <a:gd name="T42" fmla="*/ 105 w 114"/>
                <a:gd name="T43" fmla="*/ 229 h 340"/>
                <a:gd name="T44" fmla="*/ 105 w 114"/>
                <a:gd name="T45" fmla="*/ 190 h 340"/>
                <a:gd name="T46" fmla="*/ 107 w 114"/>
                <a:gd name="T47" fmla="*/ 157 h 340"/>
                <a:gd name="T48" fmla="*/ 108 w 114"/>
                <a:gd name="T49" fmla="*/ 126 h 340"/>
                <a:gd name="T50" fmla="*/ 111 w 114"/>
                <a:gd name="T51" fmla="*/ 93 h 340"/>
                <a:gd name="T52" fmla="*/ 114 w 114"/>
                <a:gd name="T53" fmla="*/ 56 h 340"/>
                <a:gd name="T54" fmla="*/ 111 w 114"/>
                <a:gd name="T55" fmla="*/ 35 h 340"/>
                <a:gd name="T56" fmla="*/ 102 w 114"/>
                <a:gd name="T57" fmla="*/ 17 h 340"/>
                <a:gd name="T58" fmla="*/ 86 w 114"/>
                <a:gd name="T59" fmla="*/ 6 h 340"/>
                <a:gd name="T60" fmla="*/ 67 w 114"/>
                <a:gd name="T61" fmla="*/ 0 h 340"/>
                <a:gd name="T62" fmla="*/ 46 w 114"/>
                <a:gd name="T63" fmla="*/ 3 h 340"/>
                <a:gd name="T64" fmla="*/ 28 w 114"/>
                <a:gd name="T65" fmla="*/ 11 h 340"/>
                <a:gd name="T66" fmla="*/ 15 w 114"/>
                <a:gd name="T67" fmla="*/ 26 h 340"/>
                <a:gd name="T68" fmla="*/ 9 w 114"/>
                <a:gd name="T69" fmla="*/ 4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340">
                  <a:moveTo>
                    <a:pt x="9" y="47"/>
                  </a:moveTo>
                  <a:lnTo>
                    <a:pt x="6" y="86"/>
                  </a:lnTo>
                  <a:lnTo>
                    <a:pt x="3" y="120"/>
                  </a:lnTo>
                  <a:lnTo>
                    <a:pt x="1" y="153"/>
                  </a:lnTo>
                  <a:lnTo>
                    <a:pt x="0" y="188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0" y="260"/>
                  </a:lnTo>
                  <a:lnTo>
                    <a:pt x="0" y="273"/>
                  </a:lnTo>
                  <a:lnTo>
                    <a:pt x="0" y="290"/>
                  </a:lnTo>
                  <a:lnTo>
                    <a:pt x="6" y="310"/>
                  </a:lnTo>
                  <a:lnTo>
                    <a:pt x="18" y="327"/>
                  </a:lnTo>
                  <a:lnTo>
                    <a:pt x="34" y="337"/>
                  </a:lnTo>
                  <a:lnTo>
                    <a:pt x="55" y="340"/>
                  </a:lnTo>
                  <a:lnTo>
                    <a:pt x="76" y="336"/>
                  </a:lnTo>
                  <a:lnTo>
                    <a:pt x="92" y="324"/>
                  </a:lnTo>
                  <a:lnTo>
                    <a:pt x="102" y="307"/>
                  </a:lnTo>
                  <a:lnTo>
                    <a:pt x="105" y="287"/>
                  </a:lnTo>
                  <a:lnTo>
                    <a:pt x="105" y="270"/>
                  </a:lnTo>
                  <a:lnTo>
                    <a:pt x="105" y="258"/>
                  </a:lnTo>
                  <a:lnTo>
                    <a:pt x="105" y="245"/>
                  </a:lnTo>
                  <a:lnTo>
                    <a:pt x="105" y="229"/>
                  </a:lnTo>
                  <a:lnTo>
                    <a:pt x="105" y="190"/>
                  </a:lnTo>
                  <a:lnTo>
                    <a:pt x="107" y="157"/>
                  </a:lnTo>
                  <a:lnTo>
                    <a:pt x="108" y="126"/>
                  </a:lnTo>
                  <a:lnTo>
                    <a:pt x="111" y="93"/>
                  </a:lnTo>
                  <a:lnTo>
                    <a:pt x="114" y="56"/>
                  </a:lnTo>
                  <a:lnTo>
                    <a:pt x="111" y="35"/>
                  </a:lnTo>
                  <a:lnTo>
                    <a:pt x="102" y="17"/>
                  </a:lnTo>
                  <a:lnTo>
                    <a:pt x="86" y="6"/>
                  </a:lnTo>
                  <a:lnTo>
                    <a:pt x="67" y="0"/>
                  </a:lnTo>
                  <a:lnTo>
                    <a:pt x="46" y="3"/>
                  </a:lnTo>
                  <a:lnTo>
                    <a:pt x="28" y="11"/>
                  </a:lnTo>
                  <a:lnTo>
                    <a:pt x="15" y="26"/>
                  </a:lnTo>
                  <a:lnTo>
                    <a:pt x="9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gray">
            <a:xfrm>
              <a:off x="6105526" y="4179888"/>
              <a:ext cx="190500" cy="539750"/>
            </a:xfrm>
            <a:custGeom>
              <a:avLst/>
              <a:gdLst>
                <a:gd name="T0" fmla="*/ 15 w 120"/>
                <a:gd name="T1" fmla="*/ 44 h 340"/>
                <a:gd name="T2" fmla="*/ 10 w 120"/>
                <a:gd name="T3" fmla="*/ 84 h 340"/>
                <a:gd name="T4" fmla="*/ 6 w 120"/>
                <a:gd name="T5" fmla="*/ 119 h 340"/>
                <a:gd name="T6" fmla="*/ 3 w 120"/>
                <a:gd name="T7" fmla="*/ 153 h 340"/>
                <a:gd name="T8" fmla="*/ 1 w 120"/>
                <a:gd name="T9" fmla="*/ 187 h 340"/>
                <a:gd name="T10" fmla="*/ 0 w 120"/>
                <a:gd name="T11" fmla="*/ 229 h 340"/>
                <a:gd name="T12" fmla="*/ 0 w 120"/>
                <a:gd name="T13" fmla="*/ 246 h 340"/>
                <a:gd name="T14" fmla="*/ 1 w 120"/>
                <a:gd name="T15" fmla="*/ 260 h 340"/>
                <a:gd name="T16" fmla="*/ 1 w 120"/>
                <a:gd name="T17" fmla="*/ 273 h 340"/>
                <a:gd name="T18" fmla="*/ 3 w 120"/>
                <a:gd name="T19" fmla="*/ 291 h 340"/>
                <a:gd name="T20" fmla="*/ 7 w 120"/>
                <a:gd name="T21" fmla="*/ 310 h 340"/>
                <a:gd name="T22" fmla="*/ 19 w 120"/>
                <a:gd name="T23" fmla="*/ 327 h 340"/>
                <a:gd name="T24" fmla="*/ 37 w 120"/>
                <a:gd name="T25" fmla="*/ 337 h 340"/>
                <a:gd name="T26" fmla="*/ 58 w 120"/>
                <a:gd name="T27" fmla="*/ 340 h 340"/>
                <a:gd name="T28" fmla="*/ 78 w 120"/>
                <a:gd name="T29" fmla="*/ 336 h 340"/>
                <a:gd name="T30" fmla="*/ 95 w 120"/>
                <a:gd name="T31" fmla="*/ 324 h 340"/>
                <a:gd name="T32" fmla="*/ 105 w 120"/>
                <a:gd name="T33" fmla="*/ 306 h 340"/>
                <a:gd name="T34" fmla="*/ 108 w 120"/>
                <a:gd name="T35" fmla="*/ 287 h 340"/>
                <a:gd name="T36" fmla="*/ 107 w 120"/>
                <a:gd name="T37" fmla="*/ 270 h 340"/>
                <a:gd name="T38" fmla="*/ 107 w 120"/>
                <a:gd name="T39" fmla="*/ 257 h 340"/>
                <a:gd name="T40" fmla="*/ 107 w 120"/>
                <a:gd name="T41" fmla="*/ 245 h 340"/>
                <a:gd name="T42" fmla="*/ 107 w 120"/>
                <a:gd name="T43" fmla="*/ 229 h 340"/>
                <a:gd name="T44" fmla="*/ 107 w 120"/>
                <a:gd name="T45" fmla="*/ 190 h 340"/>
                <a:gd name="T46" fmla="*/ 108 w 120"/>
                <a:gd name="T47" fmla="*/ 157 h 340"/>
                <a:gd name="T48" fmla="*/ 111 w 120"/>
                <a:gd name="T49" fmla="*/ 127 h 340"/>
                <a:gd name="T50" fmla="*/ 116 w 120"/>
                <a:gd name="T51" fmla="*/ 95 h 340"/>
                <a:gd name="T52" fmla="*/ 120 w 120"/>
                <a:gd name="T53" fmla="*/ 59 h 340"/>
                <a:gd name="T54" fmla="*/ 119 w 120"/>
                <a:gd name="T55" fmla="*/ 38 h 340"/>
                <a:gd name="T56" fmla="*/ 110 w 120"/>
                <a:gd name="T57" fmla="*/ 20 h 340"/>
                <a:gd name="T58" fmla="*/ 95 w 120"/>
                <a:gd name="T59" fmla="*/ 7 h 340"/>
                <a:gd name="T60" fmla="*/ 74 w 120"/>
                <a:gd name="T61" fmla="*/ 0 h 340"/>
                <a:gd name="T62" fmla="*/ 53 w 120"/>
                <a:gd name="T63" fmla="*/ 1 h 340"/>
                <a:gd name="T64" fmla="*/ 35 w 120"/>
                <a:gd name="T65" fmla="*/ 10 h 340"/>
                <a:gd name="T66" fmla="*/ 22 w 120"/>
                <a:gd name="T67" fmla="*/ 25 h 340"/>
                <a:gd name="T68" fmla="*/ 15 w 120"/>
                <a:gd name="T69" fmla="*/ 4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40">
                  <a:moveTo>
                    <a:pt x="15" y="44"/>
                  </a:moveTo>
                  <a:lnTo>
                    <a:pt x="10" y="84"/>
                  </a:lnTo>
                  <a:lnTo>
                    <a:pt x="6" y="119"/>
                  </a:lnTo>
                  <a:lnTo>
                    <a:pt x="3" y="153"/>
                  </a:lnTo>
                  <a:lnTo>
                    <a:pt x="1" y="187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1" y="260"/>
                  </a:lnTo>
                  <a:lnTo>
                    <a:pt x="1" y="273"/>
                  </a:lnTo>
                  <a:lnTo>
                    <a:pt x="3" y="291"/>
                  </a:lnTo>
                  <a:lnTo>
                    <a:pt x="7" y="310"/>
                  </a:lnTo>
                  <a:lnTo>
                    <a:pt x="19" y="327"/>
                  </a:lnTo>
                  <a:lnTo>
                    <a:pt x="37" y="337"/>
                  </a:lnTo>
                  <a:lnTo>
                    <a:pt x="58" y="340"/>
                  </a:lnTo>
                  <a:lnTo>
                    <a:pt x="78" y="336"/>
                  </a:lnTo>
                  <a:lnTo>
                    <a:pt x="95" y="324"/>
                  </a:lnTo>
                  <a:lnTo>
                    <a:pt x="105" y="306"/>
                  </a:lnTo>
                  <a:lnTo>
                    <a:pt x="108" y="287"/>
                  </a:lnTo>
                  <a:lnTo>
                    <a:pt x="107" y="270"/>
                  </a:lnTo>
                  <a:lnTo>
                    <a:pt x="107" y="257"/>
                  </a:lnTo>
                  <a:lnTo>
                    <a:pt x="107" y="245"/>
                  </a:lnTo>
                  <a:lnTo>
                    <a:pt x="107" y="229"/>
                  </a:lnTo>
                  <a:lnTo>
                    <a:pt x="107" y="190"/>
                  </a:lnTo>
                  <a:lnTo>
                    <a:pt x="108" y="157"/>
                  </a:lnTo>
                  <a:lnTo>
                    <a:pt x="111" y="127"/>
                  </a:lnTo>
                  <a:lnTo>
                    <a:pt x="116" y="95"/>
                  </a:lnTo>
                  <a:lnTo>
                    <a:pt x="120" y="59"/>
                  </a:lnTo>
                  <a:lnTo>
                    <a:pt x="119" y="38"/>
                  </a:lnTo>
                  <a:lnTo>
                    <a:pt x="110" y="20"/>
                  </a:lnTo>
                  <a:lnTo>
                    <a:pt x="95" y="7"/>
                  </a:lnTo>
                  <a:lnTo>
                    <a:pt x="74" y="0"/>
                  </a:lnTo>
                  <a:lnTo>
                    <a:pt x="53" y="1"/>
                  </a:lnTo>
                  <a:lnTo>
                    <a:pt x="35" y="10"/>
                  </a:lnTo>
                  <a:lnTo>
                    <a:pt x="22" y="25"/>
                  </a:lnTo>
                  <a:lnTo>
                    <a:pt x="1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gray">
            <a:xfrm>
              <a:off x="6184901" y="5021263"/>
              <a:ext cx="344488" cy="569913"/>
            </a:xfrm>
            <a:custGeom>
              <a:avLst/>
              <a:gdLst>
                <a:gd name="T0" fmla="*/ 2 w 217"/>
                <a:gd name="T1" fmla="*/ 66 h 359"/>
                <a:gd name="T2" fmla="*/ 20 w 217"/>
                <a:gd name="T3" fmla="*/ 128 h 359"/>
                <a:gd name="T4" fmla="*/ 42 w 217"/>
                <a:gd name="T5" fmla="*/ 185 h 359"/>
                <a:gd name="T6" fmla="*/ 64 w 217"/>
                <a:gd name="T7" fmla="*/ 237 h 359"/>
                <a:gd name="T8" fmla="*/ 91 w 217"/>
                <a:gd name="T9" fmla="*/ 286 h 359"/>
                <a:gd name="T10" fmla="*/ 119 w 217"/>
                <a:gd name="T11" fmla="*/ 335 h 359"/>
                <a:gd name="T12" fmla="*/ 131 w 217"/>
                <a:gd name="T13" fmla="*/ 347 h 359"/>
                <a:gd name="T14" fmla="*/ 144 w 217"/>
                <a:gd name="T15" fmla="*/ 356 h 359"/>
                <a:gd name="T16" fmla="*/ 161 w 217"/>
                <a:gd name="T17" fmla="*/ 359 h 359"/>
                <a:gd name="T18" fmla="*/ 177 w 217"/>
                <a:gd name="T19" fmla="*/ 357 h 359"/>
                <a:gd name="T20" fmla="*/ 192 w 217"/>
                <a:gd name="T21" fmla="*/ 351 h 359"/>
                <a:gd name="T22" fmla="*/ 205 w 217"/>
                <a:gd name="T23" fmla="*/ 341 h 359"/>
                <a:gd name="T24" fmla="*/ 214 w 217"/>
                <a:gd name="T25" fmla="*/ 326 h 359"/>
                <a:gd name="T26" fmla="*/ 217 w 217"/>
                <a:gd name="T27" fmla="*/ 311 h 359"/>
                <a:gd name="T28" fmla="*/ 216 w 217"/>
                <a:gd name="T29" fmla="*/ 295 h 359"/>
                <a:gd name="T30" fmla="*/ 210 w 217"/>
                <a:gd name="T31" fmla="*/ 280 h 359"/>
                <a:gd name="T32" fmla="*/ 185 w 217"/>
                <a:gd name="T33" fmla="*/ 238 h 359"/>
                <a:gd name="T34" fmla="*/ 161 w 217"/>
                <a:gd name="T35" fmla="*/ 194 h 359"/>
                <a:gd name="T36" fmla="*/ 140 w 217"/>
                <a:gd name="T37" fmla="*/ 148 h 359"/>
                <a:gd name="T38" fmla="*/ 121 w 217"/>
                <a:gd name="T39" fmla="*/ 97 h 359"/>
                <a:gd name="T40" fmla="*/ 104 w 217"/>
                <a:gd name="T41" fmla="*/ 41 h 359"/>
                <a:gd name="T42" fmla="*/ 98 w 217"/>
                <a:gd name="T43" fmla="*/ 26 h 359"/>
                <a:gd name="T44" fmla="*/ 86 w 217"/>
                <a:gd name="T45" fmla="*/ 12 h 359"/>
                <a:gd name="T46" fmla="*/ 73 w 217"/>
                <a:gd name="T47" fmla="*/ 5 h 359"/>
                <a:gd name="T48" fmla="*/ 57 w 217"/>
                <a:gd name="T49" fmla="*/ 0 h 359"/>
                <a:gd name="T50" fmla="*/ 40 w 217"/>
                <a:gd name="T51" fmla="*/ 2 h 359"/>
                <a:gd name="T52" fmla="*/ 24 w 217"/>
                <a:gd name="T53" fmla="*/ 9 h 359"/>
                <a:gd name="T54" fmla="*/ 12 w 217"/>
                <a:gd name="T55" fmla="*/ 20 h 359"/>
                <a:gd name="T56" fmla="*/ 5 w 217"/>
                <a:gd name="T57" fmla="*/ 33 h 359"/>
                <a:gd name="T58" fmla="*/ 0 w 217"/>
                <a:gd name="T59" fmla="*/ 50 h 359"/>
                <a:gd name="T60" fmla="*/ 2 w 217"/>
                <a:gd name="T61" fmla="*/ 6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7" h="359">
                  <a:moveTo>
                    <a:pt x="2" y="66"/>
                  </a:moveTo>
                  <a:lnTo>
                    <a:pt x="20" y="128"/>
                  </a:lnTo>
                  <a:lnTo>
                    <a:pt x="42" y="185"/>
                  </a:lnTo>
                  <a:lnTo>
                    <a:pt x="64" y="237"/>
                  </a:lnTo>
                  <a:lnTo>
                    <a:pt x="91" y="286"/>
                  </a:lnTo>
                  <a:lnTo>
                    <a:pt x="119" y="335"/>
                  </a:lnTo>
                  <a:lnTo>
                    <a:pt x="131" y="347"/>
                  </a:lnTo>
                  <a:lnTo>
                    <a:pt x="144" y="356"/>
                  </a:lnTo>
                  <a:lnTo>
                    <a:pt x="161" y="359"/>
                  </a:lnTo>
                  <a:lnTo>
                    <a:pt x="177" y="357"/>
                  </a:lnTo>
                  <a:lnTo>
                    <a:pt x="192" y="351"/>
                  </a:lnTo>
                  <a:lnTo>
                    <a:pt x="205" y="341"/>
                  </a:lnTo>
                  <a:lnTo>
                    <a:pt x="214" y="326"/>
                  </a:lnTo>
                  <a:lnTo>
                    <a:pt x="217" y="311"/>
                  </a:lnTo>
                  <a:lnTo>
                    <a:pt x="216" y="295"/>
                  </a:lnTo>
                  <a:lnTo>
                    <a:pt x="210" y="280"/>
                  </a:lnTo>
                  <a:lnTo>
                    <a:pt x="185" y="238"/>
                  </a:lnTo>
                  <a:lnTo>
                    <a:pt x="161" y="194"/>
                  </a:lnTo>
                  <a:lnTo>
                    <a:pt x="140" y="148"/>
                  </a:lnTo>
                  <a:lnTo>
                    <a:pt x="121" y="97"/>
                  </a:lnTo>
                  <a:lnTo>
                    <a:pt x="104" y="41"/>
                  </a:lnTo>
                  <a:lnTo>
                    <a:pt x="98" y="26"/>
                  </a:lnTo>
                  <a:lnTo>
                    <a:pt x="86" y="12"/>
                  </a:lnTo>
                  <a:lnTo>
                    <a:pt x="73" y="5"/>
                  </a:lnTo>
                  <a:lnTo>
                    <a:pt x="57" y="0"/>
                  </a:lnTo>
                  <a:lnTo>
                    <a:pt x="40" y="2"/>
                  </a:lnTo>
                  <a:lnTo>
                    <a:pt x="24" y="9"/>
                  </a:lnTo>
                  <a:lnTo>
                    <a:pt x="12" y="20"/>
                  </a:lnTo>
                  <a:lnTo>
                    <a:pt x="5" y="33"/>
                  </a:lnTo>
                  <a:lnTo>
                    <a:pt x="0" y="50"/>
                  </a:lnTo>
                  <a:lnTo>
                    <a:pt x="2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gray">
            <a:xfrm>
              <a:off x="6619876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6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6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6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gray">
            <a:xfrm>
              <a:off x="5510213" y="4791075"/>
              <a:ext cx="558800" cy="165100"/>
            </a:xfrm>
            <a:custGeom>
              <a:avLst/>
              <a:gdLst>
                <a:gd name="T0" fmla="*/ 299 w 352"/>
                <a:gd name="T1" fmla="*/ 0 h 104"/>
                <a:gd name="T2" fmla="*/ 54 w 352"/>
                <a:gd name="T3" fmla="*/ 0 h 104"/>
                <a:gd name="T4" fmla="*/ 33 w 352"/>
                <a:gd name="T5" fmla="*/ 4 h 104"/>
                <a:gd name="T6" fmla="*/ 16 w 352"/>
                <a:gd name="T7" fmla="*/ 16 h 104"/>
                <a:gd name="T8" fmla="*/ 5 w 352"/>
                <a:gd name="T9" fmla="*/ 32 h 104"/>
                <a:gd name="T10" fmla="*/ 0 w 352"/>
                <a:gd name="T11" fmla="*/ 52 h 104"/>
                <a:gd name="T12" fmla="*/ 5 w 352"/>
                <a:gd name="T13" fmla="*/ 73 h 104"/>
                <a:gd name="T14" fmla="*/ 16 w 352"/>
                <a:gd name="T15" fmla="*/ 89 h 104"/>
                <a:gd name="T16" fmla="*/ 33 w 352"/>
                <a:gd name="T17" fmla="*/ 101 h 104"/>
                <a:gd name="T18" fmla="*/ 54 w 352"/>
                <a:gd name="T19" fmla="*/ 104 h 104"/>
                <a:gd name="T20" fmla="*/ 299 w 352"/>
                <a:gd name="T21" fmla="*/ 104 h 104"/>
                <a:gd name="T22" fmla="*/ 320 w 352"/>
                <a:gd name="T23" fmla="*/ 101 h 104"/>
                <a:gd name="T24" fmla="*/ 336 w 352"/>
                <a:gd name="T25" fmla="*/ 89 h 104"/>
                <a:gd name="T26" fmla="*/ 348 w 352"/>
                <a:gd name="T27" fmla="*/ 73 h 104"/>
                <a:gd name="T28" fmla="*/ 352 w 352"/>
                <a:gd name="T29" fmla="*/ 52 h 104"/>
                <a:gd name="T30" fmla="*/ 348 w 352"/>
                <a:gd name="T31" fmla="*/ 32 h 104"/>
                <a:gd name="T32" fmla="*/ 336 w 352"/>
                <a:gd name="T33" fmla="*/ 16 h 104"/>
                <a:gd name="T34" fmla="*/ 320 w 352"/>
                <a:gd name="T35" fmla="*/ 4 h 104"/>
                <a:gd name="T36" fmla="*/ 299 w 35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4">
                  <a:moveTo>
                    <a:pt x="299" y="0"/>
                  </a:moveTo>
                  <a:lnTo>
                    <a:pt x="54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5" y="32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6" y="89"/>
                  </a:lnTo>
                  <a:lnTo>
                    <a:pt x="33" y="101"/>
                  </a:lnTo>
                  <a:lnTo>
                    <a:pt x="54" y="104"/>
                  </a:lnTo>
                  <a:lnTo>
                    <a:pt x="299" y="104"/>
                  </a:lnTo>
                  <a:lnTo>
                    <a:pt x="320" y="101"/>
                  </a:lnTo>
                  <a:lnTo>
                    <a:pt x="336" y="89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6"/>
                  </a:lnTo>
                  <a:lnTo>
                    <a:pt x="320" y="4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gray">
            <a:xfrm>
              <a:off x="7546976" y="4179888"/>
              <a:ext cx="557213" cy="165100"/>
            </a:xfrm>
            <a:custGeom>
              <a:avLst/>
              <a:gdLst>
                <a:gd name="T0" fmla="*/ 297 w 351"/>
                <a:gd name="T1" fmla="*/ 0 h 104"/>
                <a:gd name="T2" fmla="*/ 52 w 351"/>
                <a:gd name="T3" fmla="*/ 0 h 104"/>
                <a:gd name="T4" fmla="*/ 31 w 351"/>
                <a:gd name="T5" fmla="*/ 4 h 104"/>
                <a:gd name="T6" fmla="*/ 15 w 351"/>
                <a:gd name="T7" fmla="*/ 16 h 104"/>
                <a:gd name="T8" fmla="*/ 3 w 351"/>
                <a:gd name="T9" fmla="*/ 32 h 104"/>
                <a:gd name="T10" fmla="*/ 0 w 351"/>
                <a:gd name="T11" fmla="*/ 52 h 104"/>
                <a:gd name="T12" fmla="*/ 3 w 351"/>
                <a:gd name="T13" fmla="*/ 72 h 104"/>
                <a:gd name="T14" fmla="*/ 15 w 351"/>
                <a:gd name="T15" fmla="*/ 89 h 104"/>
                <a:gd name="T16" fmla="*/ 31 w 351"/>
                <a:gd name="T17" fmla="*/ 101 h 104"/>
                <a:gd name="T18" fmla="*/ 52 w 351"/>
                <a:gd name="T19" fmla="*/ 104 h 104"/>
                <a:gd name="T20" fmla="*/ 297 w 351"/>
                <a:gd name="T21" fmla="*/ 104 h 104"/>
                <a:gd name="T22" fmla="*/ 318 w 351"/>
                <a:gd name="T23" fmla="*/ 101 h 104"/>
                <a:gd name="T24" fmla="*/ 336 w 351"/>
                <a:gd name="T25" fmla="*/ 89 h 104"/>
                <a:gd name="T26" fmla="*/ 346 w 351"/>
                <a:gd name="T27" fmla="*/ 72 h 104"/>
                <a:gd name="T28" fmla="*/ 351 w 351"/>
                <a:gd name="T29" fmla="*/ 52 h 104"/>
                <a:gd name="T30" fmla="*/ 346 w 351"/>
                <a:gd name="T31" fmla="*/ 32 h 104"/>
                <a:gd name="T32" fmla="*/ 336 w 351"/>
                <a:gd name="T33" fmla="*/ 16 h 104"/>
                <a:gd name="T34" fmla="*/ 318 w 351"/>
                <a:gd name="T35" fmla="*/ 4 h 104"/>
                <a:gd name="T36" fmla="*/ 297 w 351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4">
                  <a:moveTo>
                    <a:pt x="297" y="0"/>
                  </a:moveTo>
                  <a:lnTo>
                    <a:pt x="52" y="0"/>
                  </a:lnTo>
                  <a:lnTo>
                    <a:pt x="31" y="4"/>
                  </a:lnTo>
                  <a:lnTo>
                    <a:pt x="15" y="16"/>
                  </a:lnTo>
                  <a:lnTo>
                    <a:pt x="3" y="32"/>
                  </a:lnTo>
                  <a:lnTo>
                    <a:pt x="0" y="52"/>
                  </a:lnTo>
                  <a:lnTo>
                    <a:pt x="3" y="72"/>
                  </a:lnTo>
                  <a:lnTo>
                    <a:pt x="15" y="89"/>
                  </a:lnTo>
                  <a:lnTo>
                    <a:pt x="31" y="101"/>
                  </a:lnTo>
                  <a:lnTo>
                    <a:pt x="52" y="104"/>
                  </a:lnTo>
                  <a:lnTo>
                    <a:pt x="297" y="104"/>
                  </a:lnTo>
                  <a:lnTo>
                    <a:pt x="318" y="101"/>
                  </a:lnTo>
                  <a:lnTo>
                    <a:pt x="336" y="89"/>
                  </a:lnTo>
                  <a:lnTo>
                    <a:pt x="346" y="72"/>
                  </a:lnTo>
                  <a:lnTo>
                    <a:pt x="351" y="52"/>
                  </a:lnTo>
                  <a:lnTo>
                    <a:pt x="346" y="32"/>
                  </a:lnTo>
                  <a:lnTo>
                    <a:pt x="336" y="16"/>
                  </a:lnTo>
                  <a:lnTo>
                    <a:pt x="318" y="4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gray">
            <a:xfrm>
              <a:off x="6619876" y="4179888"/>
              <a:ext cx="615950" cy="165100"/>
            </a:xfrm>
            <a:custGeom>
              <a:avLst/>
              <a:gdLst>
                <a:gd name="T0" fmla="*/ 334 w 388"/>
                <a:gd name="T1" fmla="*/ 0 h 104"/>
                <a:gd name="T2" fmla="*/ 53 w 388"/>
                <a:gd name="T3" fmla="*/ 0 h 104"/>
                <a:gd name="T4" fmla="*/ 32 w 388"/>
                <a:gd name="T5" fmla="*/ 4 h 104"/>
                <a:gd name="T6" fmla="*/ 16 w 388"/>
                <a:gd name="T7" fmla="*/ 16 h 104"/>
                <a:gd name="T8" fmla="*/ 4 w 388"/>
                <a:gd name="T9" fmla="*/ 32 h 104"/>
                <a:gd name="T10" fmla="*/ 0 w 388"/>
                <a:gd name="T11" fmla="*/ 52 h 104"/>
                <a:gd name="T12" fmla="*/ 4 w 388"/>
                <a:gd name="T13" fmla="*/ 72 h 104"/>
                <a:gd name="T14" fmla="*/ 16 w 388"/>
                <a:gd name="T15" fmla="*/ 89 h 104"/>
                <a:gd name="T16" fmla="*/ 32 w 388"/>
                <a:gd name="T17" fmla="*/ 101 h 104"/>
                <a:gd name="T18" fmla="*/ 53 w 388"/>
                <a:gd name="T19" fmla="*/ 104 h 104"/>
                <a:gd name="T20" fmla="*/ 334 w 388"/>
                <a:gd name="T21" fmla="*/ 104 h 104"/>
                <a:gd name="T22" fmla="*/ 355 w 388"/>
                <a:gd name="T23" fmla="*/ 101 h 104"/>
                <a:gd name="T24" fmla="*/ 371 w 388"/>
                <a:gd name="T25" fmla="*/ 89 h 104"/>
                <a:gd name="T26" fmla="*/ 383 w 388"/>
                <a:gd name="T27" fmla="*/ 72 h 104"/>
                <a:gd name="T28" fmla="*/ 388 w 388"/>
                <a:gd name="T29" fmla="*/ 52 h 104"/>
                <a:gd name="T30" fmla="*/ 383 w 388"/>
                <a:gd name="T31" fmla="*/ 32 h 104"/>
                <a:gd name="T32" fmla="*/ 371 w 388"/>
                <a:gd name="T33" fmla="*/ 16 h 104"/>
                <a:gd name="T34" fmla="*/ 355 w 388"/>
                <a:gd name="T35" fmla="*/ 4 h 104"/>
                <a:gd name="T36" fmla="*/ 334 w 388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2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2"/>
                  </a:lnTo>
                  <a:lnTo>
                    <a:pt x="388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gray">
            <a:xfrm>
              <a:off x="6381751" y="4791075"/>
              <a:ext cx="612775" cy="165100"/>
            </a:xfrm>
            <a:custGeom>
              <a:avLst/>
              <a:gdLst>
                <a:gd name="T0" fmla="*/ 334 w 386"/>
                <a:gd name="T1" fmla="*/ 0 h 104"/>
                <a:gd name="T2" fmla="*/ 53 w 386"/>
                <a:gd name="T3" fmla="*/ 0 h 104"/>
                <a:gd name="T4" fmla="*/ 32 w 386"/>
                <a:gd name="T5" fmla="*/ 4 h 104"/>
                <a:gd name="T6" fmla="*/ 16 w 386"/>
                <a:gd name="T7" fmla="*/ 16 h 104"/>
                <a:gd name="T8" fmla="*/ 4 w 386"/>
                <a:gd name="T9" fmla="*/ 32 h 104"/>
                <a:gd name="T10" fmla="*/ 0 w 386"/>
                <a:gd name="T11" fmla="*/ 52 h 104"/>
                <a:gd name="T12" fmla="*/ 4 w 386"/>
                <a:gd name="T13" fmla="*/ 73 h 104"/>
                <a:gd name="T14" fmla="*/ 16 w 386"/>
                <a:gd name="T15" fmla="*/ 89 h 104"/>
                <a:gd name="T16" fmla="*/ 32 w 386"/>
                <a:gd name="T17" fmla="*/ 101 h 104"/>
                <a:gd name="T18" fmla="*/ 53 w 386"/>
                <a:gd name="T19" fmla="*/ 104 h 104"/>
                <a:gd name="T20" fmla="*/ 334 w 386"/>
                <a:gd name="T21" fmla="*/ 104 h 104"/>
                <a:gd name="T22" fmla="*/ 355 w 386"/>
                <a:gd name="T23" fmla="*/ 101 h 104"/>
                <a:gd name="T24" fmla="*/ 371 w 386"/>
                <a:gd name="T25" fmla="*/ 89 h 104"/>
                <a:gd name="T26" fmla="*/ 383 w 386"/>
                <a:gd name="T27" fmla="*/ 73 h 104"/>
                <a:gd name="T28" fmla="*/ 386 w 386"/>
                <a:gd name="T29" fmla="*/ 52 h 104"/>
                <a:gd name="T30" fmla="*/ 383 w 386"/>
                <a:gd name="T31" fmla="*/ 32 h 104"/>
                <a:gd name="T32" fmla="*/ 371 w 386"/>
                <a:gd name="T33" fmla="*/ 16 h 104"/>
                <a:gd name="T34" fmla="*/ 355 w 386"/>
                <a:gd name="T35" fmla="*/ 4 h 104"/>
                <a:gd name="T36" fmla="*/ 334 w 386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6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3"/>
                  </a:lnTo>
                  <a:lnTo>
                    <a:pt x="386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gray">
            <a:xfrm>
              <a:off x="6437313" y="5021263"/>
              <a:ext cx="557213" cy="166688"/>
            </a:xfrm>
            <a:custGeom>
              <a:avLst/>
              <a:gdLst>
                <a:gd name="T0" fmla="*/ 299 w 351"/>
                <a:gd name="T1" fmla="*/ 0 h 105"/>
                <a:gd name="T2" fmla="*/ 54 w 351"/>
                <a:gd name="T3" fmla="*/ 0 h 105"/>
                <a:gd name="T4" fmla="*/ 33 w 351"/>
                <a:gd name="T5" fmla="*/ 5 h 105"/>
                <a:gd name="T6" fmla="*/ 15 w 351"/>
                <a:gd name="T7" fmla="*/ 17 h 105"/>
                <a:gd name="T8" fmla="*/ 5 w 351"/>
                <a:gd name="T9" fmla="*/ 33 h 105"/>
                <a:gd name="T10" fmla="*/ 0 w 351"/>
                <a:gd name="T11" fmla="*/ 52 h 105"/>
                <a:gd name="T12" fmla="*/ 5 w 351"/>
                <a:gd name="T13" fmla="*/ 73 h 105"/>
                <a:gd name="T14" fmla="*/ 15 w 351"/>
                <a:gd name="T15" fmla="*/ 90 h 105"/>
                <a:gd name="T16" fmla="*/ 33 w 351"/>
                <a:gd name="T17" fmla="*/ 102 h 105"/>
                <a:gd name="T18" fmla="*/ 54 w 351"/>
                <a:gd name="T19" fmla="*/ 105 h 105"/>
                <a:gd name="T20" fmla="*/ 299 w 351"/>
                <a:gd name="T21" fmla="*/ 105 h 105"/>
                <a:gd name="T22" fmla="*/ 320 w 351"/>
                <a:gd name="T23" fmla="*/ 102 h 105"/>
                <a:gd name="T24" fmla="*/ 336 w 351"/>
                <a:gd name="T25" fmla="*/ 90 h 105"/>
                <a:gd name="T26" fmla="*/ 348 w 351"/>
                <a:gd name="T27" fmla="*/ 73 h 105"/>
                <a:gd name="T28" fmla="*/ 351 w 351"/>
                <a:gd name="T29" fmla="*/ 52 h 105"/>
                <a:gd name="T30" fmla="*/ 348 w 351"/>
                <a:gd name="T31" fmla="*/ 33 h 105"/>
                <a:gd name="T32" fmla="*/ 336 w 351"/>
                <a:gd name="T33" fmla="*/ 17 h 105"/>
                <a:gd name="T34" fmla="*/ 320 w 351"/>
                <a:gd name="T35" fmla="*/ 5 h 105"/>
                <a:gd name="T36" fmla="*/ 299 w 351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5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5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1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gray">
            <a:xfrm>
              <a:off x="6450013" y="3332163"/>
              <a:ext cx="346075" cy="544513"/>
            </a:xfrm>
            <a:custGeom>
              <a:avLst/>
              <a:gdLst>
                <a:gd name="T0" fmla="*/ 126 w 218"/>
                <a:gd name="T1" fmla="*/ 18 h 343"/>
                <a:gd name="T2" fmla="*/ 101 w 218"/>
                <a:gd name="T3" fmla="*/ 49 h 343"/>
                <a:gd name="T4" fmla="*/ 77 w 218"/>
                <a:gd name="T5" fmla="*/ 83 h 343"/>
                <a:gd name="T6" fmla="*/ 56 w 218"/>
                <a:gd name="T7" fmla="*/ 122 h 343"/>
                <a:gd name="T8" fmla="*/ 37 w 218"/>
                <a:gd name="T9" fmla="*/ 166 h 343"/>
                <a:gd name="T10" fmla="*/ 19 w 218"/>
                <a:gd name="T11" fmla="*/ 218 h 343"/>
                <a:gd name="T12" fmla="*/ 1 w 218"/>
                <a:gd name="T13" fmla="*/ 278 h 343"/>
                <a:gd name="T14" fmla="*/ 0 w 218"/>
                <a:gd name="T15" fmla="*/ 294 h 343"/>
                <a:gd name="T16" fmla="*/ 4 w 218"/>
                <a:gd name="T17" fmla="*/ 311 h 343"/>
                <a:gd name="T18" fmla="*/ 12 w 218"/>
                <a:gd name="T19" fmla="*/ 324 h 343"/>
                <a:gd name="T20" fmla="*/ 23 w 218"/>
                <a:gd name="T21" fmla="*/ 334 h 343"/>
                <a:gd name="T22" fmla="*/ 40 w 218"/>
                <a:gd name="T23" fmla="*/ 342 h 343"/>
                <a:gd name="T24" fmla="*/ 56 w 218"/>
                <a:gd name="T25" fmla="*/ 343 h 343"/>
                <a:gd name="T26" fmla="*/ 73 w 218"/>
                <a:gd name="T27" fmla="*/ 339 h 343"/>
                <a:gd name="T28" fmla="*/ 86 w 218"/>
                <a:gd name="T29" fmla="*/ 331 h 343"/>
                <a:gd name="T30" fmla="*/ 98 w 218"/>
                <a:gd name="T31" fmla="*/ 319 h 343"/>
                <a:gd name="T32" fmla="*/ 104 w 218"/>
                <a:gd name="T33" fmla="*/ 305 h 343"/>
                <a:gd name="T34" fmla="*/ 119 w 218"/>
                <a:gd name="T35" fmla="*/ 253 h 343"/>
                <a:gd name="T36" fmla="*/ 133 w 218"/>
                <a:gd name="T37" fmla="*/ 208 h 343"/>
                <a:gd name="T38" fmla="*/ 150 w 218"/>
                <a:gd name="T39" fmla="*/ 171 h 343"/>
                <a:gd name="T40" fmla="*/ 166 w 218"/>
                <a:gd name="T41" fmla="*/ 140 h 343"/>
                <a:gd name="T42" fmla="*/ 185 w 218"/>
                <a:gd name="T43" fmla="*/ 111 h 343"/>
                <a:gd name="T44" fmla="*/ 205 w 218"/>
                <a:gd name="T45" fmla="*/ 86 h 343"/>
                <a:gd name="T46" fmla="*/ 214 w 218"/>
                <a:gd name="T47" fmla="*/ 73 h 343"/>
                <a:gd name="T48" fmla="*/ 218 w 218"/>
                <a:gd name="T49" fmla="*/ 56 h 343"/>
                <a:gd name="T50" fmla="*/ 217 w 218"/>
                <a:gd name="T51" fmla="*/ 41 h 343"/>
                <a:gd name="T52" fmla="*/ 211 w 218"/>
                <a:gd name="T53" fmla="*/ 27 h 343"/>
                <a:gd name="T54" fmla="*/ 200 w 218"/>
                <a:gd name="T55" fmla="*/ 13 h 343"/>
                <a:gd name="T56" fmla="*/ 185 w 218"/>
                <a:gd name="T57" fmla="*/ 4 h 343"/>
                <a:gd name="T58" fmla="*/ 171 w 218"/>
                <a:gd name="T59" fmla="*/ 0 h 343"/>
                <a:gd name="T60" fmla="*/ 154 w 218"/>
                <a:gd name="T61" fmla="*/ 1 h 343"/>
                <a:gd name="T62" fmla="*/ 139 w 218"/>
                <a:gd name="T63" fmla="*/ 7 h 343"/>
                <a:gd name="T64" fmla="*/ 126 w 218"/>
                <a:gd name="T65" fmla="*/ 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8" h="343">
                  <a:moveTo>
                    <a:pt x="126" y="18"/>
                  </a:moveTo>
                  <a:lnTo>
                    <a:pt x="101" y="49"/>
                  </a:lnTo>
                  <a:lnTo>
                    <a:pt x="77" y="83"/>
                  </a:lnTo>
                  <a:lnTo>
                    <a:pt x="56" y="122"/>
                  </a:lnTo>
                  <a:lnTo>
                    <a:pt x="37" y="166"/>
                  </a:lnTo>
                  <a:lnTo>
                    <a:pt x="19" y="218"/>
                  </a:lnTo>
                  <a:lnTo>
                    <a:pt x="1" y="278"/>
                  </a:lnTo>
                  <a:lnTo>
                    <a:pt x="0" y="294"/>
                  </a:lnTo>
                  <a:lnTo>
                    <a:pt x="4" y="311"/>
                  </a:lnTo>
                  <a:lnTo>
                    <a:pt x="12" y="324"/>
                  </a:lnTo>
                  <a:lnTo>
                    <a:pt x="23" y="334"/>
                  </a:lnTo>
                  <a:lnTo>
                    <a:pt x="40" y="342"/>
                  </a:lnTo>
                  <a:lnTo>
                    <a:pt x="56" y="343"/>
                  </a:lnTo>
                  <a:lnTo>
                    <a:pt x="73" y="339"/>
                  </a:lnTo>
                  <a:lnTo>
                    <a:pt x="86" y="331"/>
                  </a:lnTo>
                  <a:lnTo>
                    <a:pt x="98" y="319"/>
                  </a:lnTo>
                  <a:lnTo>
                    <a:pt x="104" y="305"/>
                  </a:lnTo>
                  <a:lnTo>
                    <a:pt x="119" y="253"/>
                  </a:lnTo>
                  <a:lnTo>
                    <a:pt x="133" y="208"/>
                  </a:lnTo>
                  <a:lnTo>
                    <a:pt x="150" y="171"/>
                  </a:lnTo>
                  <a:lnTo>
                    <a:pt x="166" y="140"/>
                  </a:lnTo>
                  <a:lnTo>
                    <a:pt x="185" y="111"/>
                  </a:lnTo>
                  <a:lnTo>
                    <a:pt x="205" y="86"/>
                  </a:lnTo>
                  <a:lnTo>
                    <a:pt x="214" y="73"/>
                  </a:lnTo>
                  <a:lnTo>
                    <a:pt x="218" y="56"/>
                  </a:lnTo>
                  <a:lnTo>
                    <a:pt x="217" y="41"/>
                  </a:lnTo>
                  <a:lnTo>
                    <a:pt x="211" y="27"/>
                  </a:lnTo>
                  <a:lnTo>
                    <a:pt x="200" y="13"/>
                  </a:lnTo>
                  <a:lnTo>
                    <a:pt x="185" y="4"/>
                  </a:lnTo>
                  <a:lnTo>
                    <a:pt x="171" y="0"/>
                  </a:lnTo>
                  <a:lnTo>
                    <a:pt x="154" y="1"/>
                  </a:lnTo>
                  <a:lnTo>
                    <a:pt x="139" y="7"/>
                  </a:lnTo>
                  <a:lnTo>
                    <a:pt x="126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gray">
            <a:xfrm>
              <a:off x="6805613" y="5257800"/>
              <a:ext cx="347663" cy="546100"/>
            </a:xfrm>
            <a:custGeom>
              <a:avLst/>
              <a:gdLst>
                <a:gd name="T0" fmla="*/ 92 w 219"/>
                <a:gd name="T1" fmla="*/ 326 h 344"/>
                <a:gd name="T2" fmla="*/ 119 w 219"/>
                <a:gd name="T3" fmla="*/ 295 h 344"/>
                <a:gd name="T4" fmla="*/ 141 w 219"/>
                <a:gd name="T5" fmla="*/ 260 h 344"/>
                <a:gd name="T6" fmla="*/ 162 w 219"/>
                <a:gd name="T7" fmla="*/ 222 h 344"/>
                <a:gd name="T8" fmla="*/ 181 w 219"/>
                <a:gd name="T9" fmla="*/ 177 h 344"/>
                <a:gd name="T10" fmla="*/ 199 w 219"/>
                <a:gd name="T11" fmla="*/ 125 h 344"/>
                <a:gd name="T12" fmla="*/ 217 w 219"/>
                <a:gd name="T13" fmla="*/ 66 h 344"/>
                <a:gd name="T14" fmla="*/ 219 w 219"/>
                <a:gd name="T15" fmla="*/ 49 h 344"/>
                <a:gd name="T16" fmla="*/ 214 w 219"/>
                <a:gd name="T17" fmla="*/ 33 h 344"/>
                <a:gd name="T18" fmla="*/ 207 w 219"/>
                <a:gd name="T19" fmla="*/ 19 h 344"/>
                <a:gd name="T20" fmla="*/ 195 w 219"/>
                <a:gd name="T21" fmla="*/ 9 h 344"/>
                <a:gd name="T22" fmla="*/ 179 w 219"/>
                <a:gd name="T23" fmla="*/ 2 h 344"/>
                <a:gd name="T24" fmla="*/ 162 w 219"/>
                <a:gd name="T25" fmla="*/ 0 h 344"/>
                <a:gd name="T26" fmla="*/ 146 w 219"/>
                <a:gd name="T27" fmla="*/ 5 h 344"/>
                <a:gd name="T28" fmla="*/ 132 w 219"/>
                <a:gd name="T29" fmla="*/ 12 h 344"/>
                <a:gd name="T30" fmla="*/ 121 w 219"/>
                <a:gd name="T31" fmla="*/ 24 h 344"/>
                <a:gd name="T32" fmla="*/ 115 w 219"/>
                <a:gd name="T33" fmla="*/ 40 h 344"/>
                <a:gd name="T34" fmla="*/ 100 w 219"/>
                <a:gd name="T35" fmla="*/ 91 h 344"/>
                <a:gd name="T36" fmla="*/ 85 w 219"/>
                <a:gd name="T37" fmla="*/ 135 h 344"/>
                <a:gd name="T38" fmla="*/ 69 w 219"/>
                <a:gd name="T39" fmla="*/ 173 h 344"/>
                <a:gd name="T40" fmla="*/ 52 w 219"/>
                <a:gd name="T41" fmla="*/ 205 h 344"/>
                <a:gd name="T42" fmla="*/ 33 w 219"/>
                <a:gd name="T43" fmla="*/ 232 h 344"/>
                <a:gd name="T44" fmla="*/ 14 w 219"/>
                <a:gd name="T45" fmla="*/ 257 h 344"/>
                <a:gd name="T46" fmla="*/ 5 w 219"/>
                <a:gd name="T47" fmla="*/ 271 h 344"/>
                <a:gd name="T48" fmla="*/ 0 w 219"/>
                <a:gd name="T49" fmla="*/ 287 h 344"/>
                <a:gd name="T50" fmla="*/ 2 w 219"/>
                <a:gd name="T51" fmla="*/ 302 h 344"/>
                <a:gd name="T52" fmla="*/ 8 w 219"/>
                <a:gd name="T53" fmla="*/ 317 h 344"/>
                <a:gd name="T54" fmla="*/ 18 w 219"/>
                <a:gd name="T55" fmla="*/ 330 h 344"/>
                <a:gd name="T56" fmla="*/ 33 w 219"/>
                <a:gd name="T57" fmla="*/ 339 h 344"/>
                <a:gd name="T58" fmla="*/ 48 w 219"/>
                <a:gd name="T59" fmla="*/ 344 h 344"/>
                <a:gd name="T60" fmla="*/ 64 w 219"/>
                <a:gd name="T61" fmla="*/ 342 h 344"/>
                <a:gd name="T62" fmla="*/ 80 w 219"/>
                <a:gd name="T63" fmla="*/ 336 h 344"/>
                <a:gd name="T64" fmla="*/ 92 w 219"/>
                <a:gd name="T65" fmla="*/ 32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9" h="344">
                  <a:moveTo>
                    <a:pt x="92" y="326"/>
                  </a:moveTo>
                  <a:lnTo>
                    <a:pt x="119" y="295"/>
                  </a:lnTo>
                  <a:lnTo>
                    <a:pt x="141" y="260"/>
                  </a:lnTo>
                  <a:lnTo>
                    <a:pt x="162" y="222"/>
                  </a:lnTo>
                  <a:lnTo>
                    <a:pt x="181" y="177"/>
                  </a:lnTo>
                  <a:lnTo>
                    <a:pt x="199" y="125"/>
                  </a:lnTo>
                  <a:lnTo>
                    <a:pt x="217" y="66"/>
                  </a:lnTo>
                  <a:lnTo>
                    <a:pt x="219" y="49"/>
                  </a:lnTo>
                  <a:lnTo>
                    <a:pt x="214" y="33"/>
                  </a:lnTo>
                  <a:lnTo>
                    <a:pt x="207" y="19"/>
                  </a:lnTo>
                  <a:lnTo>
                    <a:pt x="195" y="9"/>
                  </a:lnTo>
                  <a:lnTo>
                    <a:pt x="179" y="2"/>
                  </a:lnTo>
                  <a:lnTo>
                    <a:pt x="162" y="0"/>
                  </a:lnTo>
                  <a:lnTo>
                    <a:pt x="146" y="5"/>
                  </a:lnTo>
                  <a:lnTo>
                    <a:pt x="132" y="12"/>
                  </a:lnTo>
                  <a:lnTo>
                    <a:pt x="121" y="24"/>
                  </a:lnTo>
                  <a:lnTo>
                    <a:pt x="115" y="40"/>
                  </a:lnTo>
                  <a:lnTo>
                    <a:pt x="100" y="91"/>
                  </a:lnTo>
                  <a:lnTo>
                    <a:pt x="85" y="135"/>
                  </a:lnTo>
                  <a:lnTo>
                    <a:pt x="69" y="173"/>
                  </a:lnTo>
                  <a:lnTo>
                    <a:pt x="52" y="205"/>
                  </a:lnTo>
                  <a:lnTo>
                    <a:pt x="33" y="232"/>
                  </a:lnTo>
                  <a:lnTo>
                    <a:pt x="14" y="257"/>
                  </a:lnTo>
                  <a:lnTo>
                    <a:pt x="5" y="271"/>
                  </a:lnTo>
                  <a:lnTo>
                    <a:pt x="0" y="287"/>
                  </a:lnTo>
                  <a:lnTo>
                    <a:pt x="2" y="302"/>
                  </a:lnTo>
                  <a:lnTo>
                    <a:pt x="8" y="317"/>
                  </a:lnTo>
                  <a:lnTo>
                    <a:pt x="18" y="330"/>
                  </a:lnTo>
                  <a:lnTo>
                    <a:pt x="33" y="339"/>
                  </a:lnTo>
                  <a:lnTo>
                    <a:pt x="48" y="344"/>
                  </a:lnTo>
                  <a:lnTo>
                    <a:pt x="64" y="342"/>
                  </a:lnTo>
                  <a:lnTo>
                    <a:pt x="80" y="336"/>
                  </a:lnTo>
                  <a:lnTo>
                    <a:pt x="92" y="3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gray">
            <a:xfrm>
              <a:off x="7077076" y="4414838"/>
              <a:ext cx="182563" cy="541338"/>
            </a:xfrm>
            <a:custGeom>
              <a:avLst/>
              <a:gdLst>
                <a:gd name="T0" fmla="*/ 106 w 115"/>
                <a:gd name="T1" fmla="*/ 293 h 341"/>
                <a:gd name="T2" fmla="*/ 109 w 115"/>
                <a:gd name="T3" fmla="*/ 255 h 341"/>
                <a:gd name="T4" fmla="*/ 112 w 115"/>
                <a:gd name="T5" fmla="*/ 220 h 341"/>
                <a:gd name="T6" fmla="*/ 113 w 115"/>
                <a:gd name="T7" fmla="*/ 188 h 341"/>
                <a:gd name="T8" fmla="*/ 115 w 115"/>
                <a:gd name="T9" fmla="*/ 153 h 341"/>
                <a:gd name="T10" fmla="*/ 115 w 115"/>
                <a:gd name="T11" fmla="*/ 112 h 341"/>
                <a:gd name="T12" fmla="*/ 115 w 115"/>
                <a:gd name="T13" fmla="*/ 94 h 341"/>
                <a:gd name="T14" fmla="*/ 115 w 115"/>
                <a:gd name="T15" fmla="*/ 81 h 341"/>
                <a:gd name="T16" fmla="*/ 115 w 115"/>
                <a:gd name="T17" fmla="*/ 67 h 341"/>
                <a:gd name="T18" fmla="*/ 113 w 115"/>
                <a:gd name="T19" fmla="*/ 51 h 341"/>
                <a:gd name="T20" fmla="*/ 109 w 115"/>
                <a:gd name="T21" fmla="*/ 30 h 341"/>
                <a:gd name="T22" fmla="*/ 97 w 115"/>
                <a:gd name="T23" fmla="*/ 15 h 341"/>
                <a:gd name="T24" fmla="*/ 80 w 115"/>
                <a:gd name="T25" fmla="*/ 3 h 341"/>
                <a:gd name="T26" fmla="*/ 60 w 115"/>
                <a:gd name="T27" fmla="*/ 0 h 341"/>
                <a:gd name="T28" fmla="*/ 39 w 115"/>
                <a:gd name="T29" fmla="*/ 5 h 341"/>
                <a:gd name="T30" fmla="*/ 22 w 115"/>
                <a:gd name="T31" fmla="*/ 17 h 341"/>
                <a:gd name="T32" fmla="*/ 12 w 115"/>
                <a:gd name="T33" fmla="*/ 33 h 341"/>
                <a:gd name="T34" fmla="*/ 8 w 115"/>
                <a:gd name="T35" fmla="*/ 54 h 341"/>
                <a:gd name="T36" fmla="*/ 9 w 115"/>
                <a:gd name="T37" fmla="*/ 70 h 341"/>
                <a:gd name="T38" fmla="*/ 9 w 115"/>
                <a:gd name="T39" fmla="*/ 82 h 341"/>
                <a:gd name="T40" fmla="*/ 9 w 115"/>
                <a:gd name="T41" fmla="*/ 95 h 341"/>
                <a:gd name="T42" fmla="*/ 9 w 115"/>
                <a:gd name="T43" fmla="*/ 112 h 341"/>
                <a:gd name="T44" fmla="*/ 9 w 115"/>
                <a:gd name="T45" fmla="*/ 150 h 341"/>
                <a:gd name="T46" fmla="*/ 8 w 115"/>
                <a:gd name="T47" fmla="*/ 185 h 341"/>
                <a:gd name="T48" fmla="*/ 6 w 115"/>
                <a:gd name="T49" fmla="*/ 214 h 341"/>
                <a:gd name="T50" fmla="*/ 3 w 115"/>
                <a:gd name="T51" fmla="*/ 247 h 341"/>
                <a:gd name="T52" fmla="*/ 0 w 115"/>
                <a:gd name="T53" fmla="*/ 284 h 341"/>
                <a:gd name="T54" fmla="*/ 2 w 115"/>
                <a:gd name="T55" fmla="*/ 305 h 341"/>
                <a:gd name="T56" fmla="*/ 12 w 115"/>
                <a:gd name="T57" fmla="*/ 323 h 341"/>
                <a:gd name="T58" fmla="*/ 28 w 115"/>
                <a:gd name="T59" fmla="*/ 335 h 341"/>
                <a:gd name="T60" fmla="*/ 48 w 115"/>
                <a:gd name="T61" fmla="*/ 341 h 341"/>
                <a:gd name="T62" fmla="*/ 68 w 115"/>
                <a:gd name="T63" fmla="*/ 339 h 341"/>
                <a:gd name="T64" fmla="*/ 86 w 115"/>
                <a:gd name="T65" fmla="*/ 329 h 341"/>
                <a:gd name="T66" fmla="*/ 100 w 115"/>
                <a:gd name="T67" fmla="*/ 314 h 341"/>
                <a:gd name="T68" fmla="*/ 106 w 115"/>
                <a:gd name="T69" fmla="*/ 29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341">
                  <a:moveTo>
                    <a:pt x="106" y="293"/>
                  </a:moveTo>
                  <a:lnTo>
                    <a:pt x="109" y="255"/>
                  </a:lnTo>
                  <a:lnTo>
                    <a:pt x="112" y="220"/>
                  </a:lnTo>
                  <a:lnTo>
                    <a:pt x="113" y="188"/>
                  </a:lnTo>
                  <a:lnTo>
                    <a:pt x="115" y="153"/>
                  </a:lnTo>
                  <a:lnTo>
                    <a:pt x="115" y="112"/>
                  </a:lnTo>
                  <a:lnTo>
                    <a:pt x="115" y="94"/>
                  </a:lnTo>
                  <a:lnTo>
                    <a:pt x="115" y="81"/>
                  </a:lnTo>
                  <a:lnTo>
                    <a:pt x="115" y="67"/>
                  </a:lnTo>
                  <a:lnTo>
                    <a:pt x="113" y="51"/>
                  </a:lnTo>
                  <a:lnTo>
                    <a:pt x="109" y="30"/>
                  </a:lnTo>
                  <a:lnTo>
                    <a:pt x="97" y="15"/>
                  </a:lnTo>
                  <a:lnTo>
                    <a:pt x="80" y="3"/>
                  </a:lnTo>
                  <a:lnTo>
                    <a:pt x="60" y="0"/>
                  </a:lnTo>
                  <a:lnTo>
                    <a:pt x="39" y="5"/>
                  </a:lnTo>
                  <a:lnTo>
                    <a:pt x="22" y="17"/>
                  </a:lnTo>
                  <a:lnTo>
                    <a:pt x="12" y="33"/>
                  </a:lnTo>
                  <a:lnTo>
                    <a:pt x="8" y="54"/>
                  </a:lnTo>
                  <a:lnTo>
                    <a:pt x="9" y="70"/>
                  </a:lnTo>
                  <a:lnTo>
                    <a:pt x="9" y="82"/>
                  </a:lnTo>
                  <a:lnTo>
                    <a:pt x="9" y="95"/>
                  </a:lnTo>
                  <a:lnTo>
                    <a:pt x="9" y="112"/>
                  </a:lnTo>
                  <a:lnTo>
                    <a:pt x="9" y="150"/>
                  </a:lnTo>
                  <a:lnTo>
                    <a:pt x="8" y="185"/>
                  </a:lnTo>
                  <a:lnTo>
                    <a:pt x="6" y="214"/>
                  </a:lnTo>
                  <a:lnTo>
                    <a:pt x="3" y="247"/>
                  </a:lnTo>
                  <a:lnTo>
                    <a:pt x="0" y="284"/>
                  </a:lnTo>
                  <a:lnTo>
                    <a:pt x="2" y="305"/>
                  </a:lnTo>
                  <a:lnTo>
                    <a:pt x="12" y="323"/>
                  </a:lnTo>
                  <a:lnTo>
                    <a:pt x="28" y="335"/>
                  </a:lnTo>
                  <a:lnTo>
                    <a:pt x="48" y="341"/>
                  </a:lnTo>
                  <a:lnTo>
                    <a:pt x="68" y="339"/>
                  </a:lnTo>
                  <a:lnTo>
                    <a:pt x="86" y="329"/>
                  </a:lnTo>
                  <a:lnTo>
                    <a:pt x="100" y="314"/>
                  </a:lnTo>
                  <a:lnTo>
                    <a:pt x="106" y="2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gray">
            <a:xfrm>
              <a:off x="7319963" y="4414838"/>
              <a:ext cx="188913" cy="541338"/>
            </a:xfrm>
            <a:custGeom>
              <a:avLst/>
              <a:gdLst>
                <a:gd name="T0" fmla="*/ 104 w 119"/>
                <a:gd name="T1" fmla="*/ 296 h 341"/>
                <a:gd name="T2" fmla="*/ 110 w 119"/>
                <a:gd name="T3" fmla="*/ 256 h 341"/>
                <a:gd name="T4" fmla="*/ 115 w 119"/>
                <a:gd name="T5" fmla="*/ 222 h 341"/>
                <a:gd name="T6" fmla="*/ 118 w 119"/>
                <a:gd name="T7" fmla="*/ 189 h 341"/>
                <a:gd name="T8" fmla="*/ 119 w 119"/>
                <a:gd name="T9" fmla="*/ 153 h 341"/>
                <a:gd name="T10" fmla="*/ 119 w 119"/>
                <a:gd name="T11" fmla="*/ 112 h 341"/>
                <a:gd name="T12" fmla="*/ 119 w 119"/>
                <a:gd name="T13" fmla="*/ 94 h 341"/>
                <a:gd name="T14" fmla="*/ 119 w 119"/>
                <a:gd name="T15" fmla="*/ 81 h 341"/>
                <a:gd name="T16" fmla="*/ 119 w 119"/>
                <a:gd name="T17" fmla="*/ 67 h 341"/>
                <a:gd name="T18" fmla="*/ 118 w 119"/>
                <a:gd name="T19" fmla="*/ 49 h 341"/>
                <a:gd name="T20" fmla="*/ 113 w 119"/>
                <a:gd name="T21" fmla="*/ 30 h 341"/>
                <a:gd name="T22" fmla="*/ 100 w 119"/>
                <a:gd name="T23" fmla="*/ 14 h 341"/>
                <a:gd name="T24" fmla="*/ 83 w 119"/>
                <a:gd name="T25" fmla="*/ 3 h 341"/>
                <a:gd name="T26" fmla="*/ 63 w 119"/>
                <a:gd name="T27" fmla="*/ 0 h 341"/>
                <a:gd name="T28" fmla="*/ 42 w 119"/>
                <a:gd name="T29" fmla="*/ 5 h 341"/>
                <a:gd name="T30" fmla="*/ 25 w 119"/>
                <a:gd name="T31" fmla="*/ 17 h 341"/>
                <a:gd name="T32" fmla="*/ 15 w 119"/>
                <a:gd name="T33" fmla="*/ 34 h 341"/>
                <a:gd name="T34" fmla="*/ 12 w 119"/>
                <a:gd name="T35" fmla="*/ 55 h 341"/>
                <a:gd name="T36" fmla="*/ 14 w 119"/>
                <a:gd name="T37" fmla="*/ 70 h 341"/>
                <a:gd name="T38" fmla="*/ 14 w 119"/>
                <a:gd name="T39" fmla="*/ 84 h 341"/>
                <a:gd name="T40" fmla="*/ 14 w 119"/>
                <a:gd name="T41" fmla="*/ 95 h 341"/>
                <a:gd name="T42" fmla="*/ 14 w 119"/>
                <a:gd name="T43" fmla="*/ 112 h 341"/>
                <a:gd name="T44" fmla="*/ 14 w 119"/>
                <a:gd name="T45" fmla="*/ 150 h 341"/>
                <a:gd name="T46" fmla="*/ 12 w 119"/>
                <a:gd name="T47" fmla="*/ 183 h 341"/>
                <a:gd name="T48" fmla="*/ 9 w 119"/>
                <a:gd name="T49" fmla="*/ 213 h 341"/>
                <a:gd name="T50" fmla="*/ 5 w 119"/>
                <a:gd name="T51" fmla="*/ 246 h 341"/>
                <a:gd name="T52" fmla="*/ 0 w 119"/>
                <a:gd name="T53" fmla="*/ 283 h 341"/>
                <a:gd name="T54" fmla="*/ 2 w 119"/>
                <a:gd name="T55" fmla="*/ 302 h 341"/>
                <a:gd name="T56" fmla="*/ 11 w 119"/>
                <a:gd name="T57" fmla="*/ 320 h 341"/>
                <a:gd name="T58" fmla="*/ 25 w 119"/>
                <a:gd name="T59" fmla="*/ 333 h 341"/>
                <a:gd name="T60" fmla="*/ 46 w 119"/>
                <a:gd name="T61" fmla="*/ 341 h 341"/>
                <a:gd name="T62" fmla="*/ 67 w 119"/>
                <a:gd name="T63" fmla="*/ 339 h 341"/>
                <a:gd name="T64" fmla="*/ 85 w 119"/>
                <a:gd name="T65" fmla="*/ 330 h 341"/>
                <a:gd name="T66" fmla="*/ 98 w 119"/>
                <a:gd name="T67" fmla="*/ 316 h 341"/>
                <a:gd name="T68" fmla="*/ 104 w 119"/>
                <a:gd name="T69" fmla="*/ 29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341">
                  <a:moveTo>
                    <a:pt x="104" y="296"/>
                  </a:moveTo>
                  <a:lnTo>
                    <a:pt x="110" y="256"/>
                  </a:lnTo>
                  <a:lnTo>
                    <a:pt x="115" y="222"/>
                  </a:lnTo>
                  <a:lnTo>
                    <a:pt x="118" y="189"/>
                  </a:lnTo>
                  <a:lnTo>
                    <a:pt x="119" y="153"/>
                  </a:lnTo>
                  <a:lnTo>
                    <a:pt x="119" y="112"/>
                  </a:lnTo>
                  <a:lnTo>
                    <a:pt x="119" y="94"/>
                  </a:lnTo>
                  <a:lnTo>
                    <a:pt x="119" y="81"/>
                  </a:lnTo>
                  <a:lnTo>
                    <a:pt x="119" y="67"/>
                  </a:lnTo>
                  <a:lnTo>
                    <a:pt x="118" y="49"/>
                  </a:lnTo>
                  <a:lnTo>
                    <a:pt x="113" y="30"/>
                  </a:lnTo>
                  <a:lnTo>
                    <a:pt x="100" y="14"/>
                  </a:lnTo>
                  <a:lnTo>
                    <a:pt x="83" y="3"/>
                  </a:lnTo>
                  <a:lnTo>
                    <a:pt x="63" y="0"/>
                  </a:lnTo>
                  <a:lnTo>
                    <a:pt x="42" y="5"/>
                  </a:lnTo>
                  <a:lnTo>
                    <a:pt x="25" y="17"/>
                  </a:lnTo>
                  <a:lnTo>
                    <a:pt x="15" y="34"/>
                  </a:lnTo>
                  <a:lnTo>
                    <a:pt x="12" y="55"/>
                  </a:lnTo>
                  <a:lnTo>
                    <a:pt x="14" y="70"/>
                  </a:lnTo>
                  <a:lnTo>
                    <a:pt x="14" y="84"/>
                  </a:lnTo>
                  <a:lnTo>
                    <a:pt x="14" y="95"/>
                  </a:lnTo>
                  <a:lnTo>
                    <a:pt x="14" y="112"/>
                  </a:lnTo>
                  <a:lnTo>
                    <a:pt x="14" y="150"/>
                  </a:lnTo>
                  <a:lnTo>
                    <a:pt x="12" y="183"/>
                  </a:lnTo>
                  <a:lnTo>
                    <a:pt x="9" y="213"/>
                  </a:lnTo>
                  <a:lnTo>
                    <a:pt x="5" y="246"/>
                  </a:lnTo>
                  <a:lnTo>
                    <a:pt x="0" y="283"/>
                  </a:lnTo>
                  <a:lnTo>
                    <a:pt x="2" y="302"/>
                  </a:lnTo>
                  <a:lnTo>
                    <a:pt x="11" y="320"/>
                  </a:lnTo>
                  <a:lnTo>
                    <a:pt x="25" y="333"/>
                  </a:lnTo>
                  <a:lnTo>
                    <a:pt x="46" y="341"/>
                  </a:lnTo>
                  <a:lnTo>
                    <a:pt x="67" y="339"/>
                  </a:lnTo>
                  <a:lnTo>
                    <a:pt x="85" y="330"/>
                  </a:lnTo>
                  <a:lnTo>
                    <a:pt x="98" y="316"/>
                  </a:lnTo>
                  <a:lnTo>
                    <a:pt x="104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gray">
            <a:xfrm>
              <a:off x="7081838" y="3540125"/>
              <a:ext cx="349250" cy="573088"/>
            </a:xfrm>
            <a:custGeom>
              <a:avLst/>
              <a:gdLst>
                <a:gd name="T0" fmla="*/ 219 w 220"/>
                <a:gd name="T1" fmla="*/ 296 h 361"/>
                <a:gd name="T2" fmla="*/ 199 w 220"/>
                <a:gd name="T3" fmla="*/ 232 h 361"/>
                <a:gd name="T4" fmla="*/ 178 w 220"/>
                <a:gd name="T5" fmla="*/ 174 h 361"/>
                <a:gd name="T6" fmla="*/ 155 w 220"/>
                <a:gd name="T7" fmla="*/ 122 h 361"/>
                <a:gd name="T8" fmla="*/ 128 w 220"/>
                <a:gd name="T9" fmla="*/ 73 h 361"/>
                <a:gd name="T10" fmla="*/ 98 w 220"/>
                <a:gd name="T11" fmla="*/ 23 h 361"/>
                <a:gd name="T12" fmla="*/ 86 w 220"/>
                <a:gd name="T13" fmla="*/ 12 h 361"/>
                <a:gd name="T14" fmla="*/ 73 w 220"/>
                <a:gd name="T15" fmla="*/ 3 h 361"/>
                <a:gd name="T16" fmla="*/ 57 w 220"/>
                <a:gd name="T17" fmla="*/ 0 h 361"/>
                <a:gd name="T18" fmla="*/ 40 w 220"/>
                <a:gd name="T19" fmla="*/ 1 h 361"/>
                <a:gd name="T20" fmla="*/ 25 w 220"/>
                <a:gd name="T21" fmla="*/ 7 h 361"/>
                <a:gd name="T22" fmla="*/ 12 w 220"/>
                <a:gd name="T23" fmla="*/ 17 h 361"/>
                <a:gd name="T24" fmla="*/ 5 w 220"/>
                <a:gd name="T25" fmla="*/ 32 h 361"/>
                <a:gd name="T26" fmla="*/ 0 w 220"/>
                <a:gd name="T27" fmla="*/ 47 h 361"/>
                <a:gd name="T28" fmla="*/ 2 w 220"/>
                <a:gd name="T29" fmla="*/ 64 h 361"/>
                <a:gd name="T30" fmla="*/ 7 w 220"/>
                <a:gd name="T31" fmla="*/ 78 h 361"/>
                <a:gd name="T32" fmla="*/ 34 w 220"/>
                <a:gd name="T33" fmla="*/ 122 h 361"/>
                <a:gd name="T34" fmla="*/ 58 w 220"/>
                <a:gd name="T35" fmla="*/ 165 h 361"/>
                <a:gd name="T36" fmla="*/ 79 w 220"/>
                <a:gd name="T37" fmla="*/ 212 h 361"/>
                <a:gd name="T38" fmla="*/ 98 w 220"/>
                <a:gd name="T39" fmla="*/ 264 h 361"/>
                <a:gd name="T40" fmla="*/ 116 w 220"/>
                <a:gd name="T41" fmla="*/ 321 h 361"/>
                <a:gd name="T42" fmla="*/ 122 w 220"/>
                <a:gd name="T43" fmla="*/ 337 h 361"/>
                <a:gd name="T44" fmla="*/ 134 w 220"/>
                <a:gd name="T45" fmla="*/ 349 h 361"/>
                <a:gd name="T46" fmla="*/ 147 w 220"/>
                <a:gd name="T47" fmla="*/ 357 h 361"/>
                <a:gd name="T48" fmla="*/ 164 w 220"/>
                <a:gd name="T49" fmla="*/ 361 h 361"/>
                <a:gd name="T50" fmla="*/ 180 w 220"/>
                <a:gd name="T51" fmla="*/ 359 h 361"/>
                <a:gd name="T52" fmla="*/ 195 w 220"/>
                <a:gd name="T53" fmla="*/ 352 h 361"/>
                <a:gd name="T54" fmla="*/ 208 w 220"/>
                <a:gd name="T55" fmla="*/ 342 h 361"/>
                <a:gd name="T56" fmla="*/ 216 w 220"/>
                <a:gd name="T57" fmla="*/ 328 h 361"/>
                <a:gd name="T58" fmla="*/ 220 w 220"/>
                <a:gd name="T59" fmla="*/ 312 h 361"/>
                <a:gd name="T60" fmla="*/ 219 w 220"/>
                <a:gd name="T61" fmla="*/ 29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361">
                  <a:moveTo>
                    <a:pt x="219" y="296"/>
                  </a:moveTo>
                  <a:lnTo>
                    <a:pt x="199" y="232"/>
                  </a:lnTo>
                  <a:lnTo>
                    <a:pt x="178" y="174"/>
                  </a:lnTo>
                  <a:lnTo>
                    <a:pt x="155" y="122"/>
                  </a:lnTo>
                  <a:lnTo>
                    <a:pt x="128" y="73"/>
                  </a:lnTo>
                  <a:lnTo>
                    <a:pt x="98" y="23"/>
                  </a:lnTo>
                  <a:lnTo>
                    <a:pt x="86" y="12"/>
                  </a:lnTo>
                  <a:lnTo>
                    <a:pt x="73" y="3"/>
                  </a:lnTo>
                  <a:lnTo>
                    <a:pt x="57" y="0"/>
                  </a:lnTo>
                  <a:lnTo>
                    <a:pt x="40" y="1"/>
                  </a:lnTo>
                  <a:lnTo>
                    <a:pt x="25" y="7"/>
                  </a:lnTo>
                  <a:lnTo>
                    <a:pt x="12" y="17"/>
                  </a:lnTo>
                  <a:lnTo>
                    <a:pt x="5" y="32"/>
                  </a:lnTo>
                  <a:lnTo>
                    <a:pt x="0" y="47"/>
                  </a:lnTo>
                  <a:lnTo>
                    <a:pt x="2" y="64"/>
                  </a:lnTo>
                  <a:lnTo>
                    <a:pt x="7" y="78"/>
                  </a:lnTo>
                  <a:lnTo>
                    <a:pt x="34" y="122"/>
                  </a:lnTo>
                  <a:lnTo>
                    <a:pt x="58" y="165"/>
                  </a:lnTo>
                  <a:lnTo>
                    <a:pt x="79" y="212"/>
                  </a:lnTo>
                  <a:lnTo>
                    <a:pt x="98" y="264"/>
                  </a:lnTo>
                  <a:lnTo>
                    <a:pt x="116" y="321"/>
                  </a:lnTo>
                  <a:lnTo>
                    <a:pt x="122" y="337"/>
                  </a:lnTo>
                  <a:lnTo>
                    <a:pt x="134" y="349"/>
                  </a:lnTo>
                  <a:lnTo>
                    <a:pt x="147" y="357"/>
                  </a:lnTo>
                  <a:lnTo>
                    <a:pt x="164" y="361"/>
                  </a:lnTo>
                  <a:lnTo>
                    <a:pt x="180" y="359"/>
                  </a:lnTo>
                  <a:lnTo>
                    <a:pt x="195" y="352"/>
                  </a:lnTo>
                  <a:lnTo>
                    <a:pt x="208" y="342"/>
                  </a:lnTo>
                  <a:lnTo>
                    <a:pt x="216" y="328"/>
                  </a:lnTo>
                  <a:lnTo>
                    <a:pt x="220" y="312"/>
                  </a:lnTo>
                  <a:lnTo>
                    <a:pt x="219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gray">
            <a:xfrm>
              <a:off x="5751513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5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5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5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5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gray">
            <a:xfrm>
              <a:off x="7310438" y="5021263"/>
              <a:ext cx="560388" cy="166688"/>
            </a:xfrm>
            <a:custGeom>
              <a:avLst/>
              <a:gdLst>
                <a:gd name="T0" fmla="*/ 299 w 353"/>
                <a:gd name="T1" fmla="*/ 0 h 105"/>
                <a:gd name="T2" fmla="*/ 54 w 353"/>
                <a:gd name="T3" fmla="*/ 0 h 105"/>
                <a:gd name="T4" fmla="*/ 33 w 353"/>
                <a:gd name="T5" fmla="*/ 5 h 105"/>
                <a:gd name="T6" fmla="*/ 17 w 353"/>
                <a:gd name="T7" fmla="*/ 17 h 105"/>
                <a:gd name="T8" fmla="*/ 5 w 353"/>
                <a:gd name="T9" fmla="*/ 33 h 105"/>
                <a:gd name="T10" fmla="*/ 0 w 353"/>
                <a:gd name="T11" fmla="*/ 52 h 105"/>
                <a:gd name="T12" fmla="*/ 5 w 353"/>
                <a:gd name="T13" fmla="*/ 73 h 105"/>
                <a:gd name="T14" fmla="*/ 17 w 353"/>
                <a:gd name="T15" fmla="*/ 90 h 105"/>
                <a:gd name="T16" fmla="*/ 33 w 353"/>
                <a:gd name="T17" fmla="*/ 102 h 105"/>
                <a:gd name="T18" fmla="*/ 54 w 353"/>
                <a:gd name="T19" fmla="*/ 105 h 105"/>
                <a:gd name="T20" fmla="*/ 299 w 353"/>
                <a:gd name="T21" fmla="*/ 105 h 105"/>
                <a:gd name="T22" fmla="*/ 320 w 353"/>
                <a:gd name="T23" fmla="*/ 102 h 105"/>
                <a:gd name="T24" fmla="*/ 336 w 353"/>
                <a:gd name="T25" fmla="*/ 90 h 105"/>
                <a:gd name="T26" fmla="*/ 348 w 353"/>
                <a:gd name="T27" fmla="*/ 73 h 105"/>
                <a:gd name="T28" fmla="*/ 353 w 353"/>
                <a:gd name="T29" fmla="*/ 52 h 105"/>
                <a:gd name="T30" fmla="*/ 348 w 353"/>
                <a:gd name="T31" fmla="*/ 33 h 105"/>
                <a:gd name="T32" fmla="*/ 336 w 353"/>
                <a:gd name="T33" fmla="*/ 17 h 105"/>
                <a:gd name="T34" fmla="*/ 320 w 353"/>
                <a:gd name="T35" fmla="*/ 5 h 105"/>
                <a:gd name="T36" fmla="*/ 299 w 353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3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7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7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3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gray">
            <a:xfrm>
              <a:off x="622301" y="3733800"/>
              <a:ext cx="392113" cy="762000"/>
            </a:xfrm>
            <a:custGeom>
              <a:avLst/>
              <a:gdLst>
                <a:gd name="T0" fmla="*/ 0 w 247"/>
                <a:gd name="T1" fmla="*/ 480 h 480"/>
                <a:gd name="T2" fmla="*/ 87 w 247"/>
                <a:gd name="T3" fmla="*/ 0 h 480"/>
                <a:gd name="T4" fmla="*/ 247 w 247"/>
                <a:gd name="T5" fmla="*/ 0 h 480"/>
                <a:gd name="T6" fmla="*/ 161 w 247"/>
                <a:gd name="T7" fmla="*/ 480 h 480"/>
                <a:gd name="T8" fmla="*/ 0 w 247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480">
                  <a:moveTo>
                    <a:pt x="0" y="480"/>
                  </a:moveTo>
                  <a:lnTo>
                    <a:pt x="87" y="0"/>
                  </a:lnTo>
                  <a:lnTo>
                    <a:pt x="247" y="0"/>
                  </a:lnTo>
                  <a:lnTo>
                    <a:pt x="161" y="480"/>
                  </a:lnTo>
                  <a:lnTo>
                    <a:pt x="0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gray">
            <a:xfrm>
              <a:off x="968376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0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28 w 428"/>
                <a:gd name="T9" fmla="*/ 24 h 359"/>
                <a:gd name="T10" fmla="*/ 254 w 428"/>
                <a:gd name="T11" fmla="*/ 11 h 359"/>
                <a:gd name="T12" fmla="*/ 282 w 428"/>
                <a:gd name="T13" fmla="*/ 3 h 359"/>
                <a:gd name="T14" fmla="*/ 312 w 428"/>
                <a:gd name="T15" fmla="*/ 0 h 359"/>
                <a:gd name="T16" fmla="*/ 344 w 428"/>
                <a:gd name="T17" fmla="*/ 3 h 359"/>
                <a:gd name="T18" fmla="*/ 371 w 428"/>
                <a:gd name="T19" fmla="*/ 11 h 359"/>
                <a:gd name="T20" fmla="*/ 393 w 428"/>
                <a:gd name="T21" fmla="*/ 23 h 359"/>
                <a:gd name="T22" fmla="*/ 410 w 428"/>
                <a:gd name="T23" fmla="*/ 39 h 359"/>
                <a:gd name="T24" fmla="*/ 420 w 428"/>
                <a:gd name="T25" fmla="*/ 61 h 359"/>
                <a:gd name="T26" fmla="*/ 426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7 w 428"/>
                <a:gd name="T37" fmla="*/ 176 h 359"/>
                <a:gd name="T38" fmla="*/ 280 w 428"/>
                <a:gd name="T39" fmla="*/ 158 h 359"/>
                <a:gd name="T40" fmla="*/ 279 w 428"/>
                <a:gd name="T41" fmla="*/ 143 h 359"/>
                <a:gd name="T42" fmla="*/ 276 w 428"/>
                <a:gd name="T43" fmla="*/ 130 h 359"/>
                <a:gd name="T44" fmla="*/ 269 w 428"/>
                <a:gd name="T45" fmla="*/ 119 h 359"/>
                <a:gd name="T46" fmla="*/ 257 w 428"/>
                <a:gd name="T47" fmla="*/ 112 h 359"/>
                <a:gd name="T48" fmla="*/ 240 w 428"/>
                <a:gd name="T49" fmla="*/ 111 h 359"/>
                <a:gd name="T50" fmla="*/ 220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6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0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28" y="24"/>
                  </a:lnTo>
                  <a:lnTo>
                    <a:pt x="254" y="11"/>
                  </a:lnTo>
                  <a:lnTo>
                    <a:pt x="282" y="3"/>
                  </a:lnTo>
                  <a:lnTo>
                    <a:pt x="312" y="0"/>
                  </a:lnTo>
                  <a:lnTo>
                    <a:pt x="344" y="3"/>
                  </a:lnTo>
                  <a:lnTo>
                    <a:pt x="371" y="11"/>
                  </a:lnTo>
                  <a:lnTo>
                    <a:pt x="393" y="23"/>
                  </a:lnTo>
                  <a:lnTo>
                    <a:pt x="410" y="39"/>
                  </a:lnTo>
                  <a:lnTo>
                    <a:pt x="420" y="61"/>
                  </a:lnTo>
                  <a:lnTo>
                    <a:pt x="426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7" y="176"/>
                  </a:lnTo>
                  <a:lnTo>
                    <a:pt x="280" y="158"/>
                  </a:lnTo>
                  <a:lnTo>
                    <a:pt x="279" y="143"/>
                  </a:lnTo>
                  <a:lnTo>
                    <a:pt x="276" y="130"/>
                  </a:lnTo>
                  <a:lnTo>
                    <a:pt x="269" y="119"/>
                  </a:lnTo>
                  <a:lnTo>
                    <a:pt x="257" y="112"/>
                  </a:lnTo>
                  <a:lnTo>
                    <a:pt x="240" y="111"/>
                  </a:lnTo>
                  <a:lnTo>
                    <a:pt x="220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6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gray">
            <a:xfrm>
              <a:off x="1687513" y="3768725"/>
              <a:ext cx="433388" cy="731838"/>
            </a:xfrm>
            <a:custGeom>
              <a:avLst/>
              <a:gdLst>
                <a:gd name="T0" fmla="*/ 210 w 273"/>
                <a:gd name="T1" fmla="*/ 458 h 461"/>
                <a:gd name="T2" fmla="*/ 157 w 273"/>
                <a:gd name="T3" fmla="*/ 461 h 461"/>
                <a:gd name="T4" fmla="*/ 116 w 273"/>
                <a:gd name="T5" fmla="*/ 461 h 461"/>
                <a:gd name="T6" fmla="*/ 82 w 273"/>
                <a:gd name="T7" fmla="*/ 459 h 461"/>
                <a:gd name="T8" fmla="*/ 56 w 273"/>
                <a:gd name="T9" fmla="*/ 453 h 461"/>
                <a:gd name="T10" fmla="*/ 39 w 273"/>
                <a:gd name="T11" fmla="*/ 446 h 461"/>
                <a:gd name="T12" fmla="*/ 25 w 273"/>
                <a:gd name="T13" fmla="*/ 434 h 461"/>
                <a:gd name="T14" fmla="*/ 19 w 273"/>
                <a:gd name="T15" fmla="*/ 416 h 461"/>
                <a:gd name="T16" fmla="*/ 16 w 273"/>
                <a:gd name="T17" fmla="*/ 395 h 461"/>
                <a:gd name="T18" fmla="*/ 18 w 273"/>
                <a:gd name="T19" fmla="*/ 369 h 461"/>
                <a:gd name="T20" fmla="*/ 24 w 273"/>
                <a:gd name="T21" fmla="*/ 336 h 461"/>
                <a:gd name="T22" fmla="*/ 49 w 273"/>
                <a:gd name="T23" fmla="*/ 189 h 461"/>
                <a:gd name="T24" fmla="*/ 0 w 273"/>
                <a:gd name="T25" fmla="*/ 189 h 461"/>
                <a:gd name="T26" fmla="*/ 13 w 273"/>
                <a:gd name="T27" fmla="*/ 110 h 461"/>
                <a:gd name="T28" fmla="*/ 65 w 273"/>
                <a:gd name="T29" fmla="*/ 110 h 461"/>
                <a:gd name="T30" fmla="*/ 86 w 273"/>
                <a:gd name="T31" fmla="*/ 0 h 461"/>
                <a:gd name="T32" fmla="*/ 224 w 273"/>
                <a:gd name="T33" fmla="*/ 0 h 461"/>
                <a:gd name="T34" fmla="*/ 205 w 273"/>
                <a:gd name="T35" fmla="*/ 110 h 461"/>
                <a:gd name="T36" fmla="*/ 273 w 273"/>
                <a:gd name="T37" fmla="*/ 110 h 461"/>
                <a:gd name="T38" fmla="*/ 259 w 273"/>
                <a:gd name="T39" fmla="*/ 189 h 461"/>
                <a:gd name="T40" fmla="*/ 190 w 273"/>
                <a:gd name="T41" fmla="*/ 189 h 461"/>
                <a:gd name="T42" fmla="*/ 168 w 273"/>
                <a:gd name="T43" fmla="*/ 317 h 461"/>
                <a:gd name="T44" fmla="*/ 166 w 273"/>
                <a:gd name="T45" fmla="*/ 333 h 461"/>
                <a:gd name="T46" fmla="*/ 166 w 273"/>
                <a:gd name="T47" fmla="*/ 345 h 461"/>
                <a:gd name="T48" fmla="*/ 172 w 273"/>
                <a:gd name="T49" fmla="*/ 354 h 461"/>
                <a:gd name="T50" fmla="*/ 184 w 273"/>
                <a:gd name="T51" fmla="*/ 358 h 461"/>
                <a:gd name="T52" fmla="*/ 205 w 273"/>
                <a:gd name="T53" fmla="*/ 360 h 461"/>
                <a:gd name="T54" fmla="*/ 227 w 273"/>
                <a:gd name="T55" fmla="*/ 360 h 461"/>
                <a:gd name="T56" fmla="*/ 210 w 273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461">
                  <a:moveTo>
                    <a:pt x="210" y="458"/>
                  </a:moveTo>
                  <a:lnTo>
                    <a:pt x="157" y="461"/>
                  </a:lnTo>
                  <a:lnTo>
                    <a:pt x="116" y="461"/>
                  </a:lnTo>
                  <a:lnTo>
                    <a:pt x="82" y="459"/>
                  </a:lnTo>
                  <a:lnTo>
                    <a:pt x="56" y="453"/>
                  </a:lnTo>
                  <a:lnTo>
                    <a:pt x="39" y="446"/>
                  </a:lnTo>
                  <a:lnTo>
                    <a:pt x="25" y="434"/>
                  </a:lnTo>
                  <a:lnTo>
                    <a:pt x="19" y="416"/>
                  </a:lnTo>
                  <a:lnTo>
                    <a:pt x="16" y="395"/>
                  </a:lnTo>
                  <a:lnTo>
                    <a:pt x="18" y="369"/>
                  </a:lnTo>
                  <a:lnTo>
                    <a:pt x="24" y="336"/>
                  </a:lnTo>
                  <a:lnTo>
                    <a:pt x="49" y="189"/>
                  </a:lnTo>
                  <a:lnTo>
                    <a:pt x="0" y="189"/>
                  </a:lnTo>
                  <a:lnTo>
                    <a:pt x="13" y="110"/>
                  </a:lnTo>
                  <a:lnTo>
                    <a:pt x="65" y="110"/>
                  </a:lnTo>
                  <a:lnTo>
                    <a:pt x="86" y="0"/>
                  </a:lnTo>
                  <a:lnTo>
                    <a:pt x="224" y="0"/>
                  </a:lnTo>
                  <a:lnTo>
                    <a:pt x="205" y="110"/>
                  </a:lnTo>
                  <a:lnTo>
                    <a:pt x="273" y="110"/>
                  </a:lnTo>
                  <a:lnTo>
                    <a:pt x="259" y="189"/>
                  </a:lnTo>
                  <a:lnTo>
                    <a:pt x="190" y="189"/>
                  </a:lnTo>
                  <a:lnTo>
                    <a:pt x="168" y="317"/>
                  </a:lnTo>
                  <a:lnTo>
                    <a:pt x="166" y="333"/>
                  </a:lnTo>
                  <a:lnTo>
                    <a:pt x="166" y="345"/>
                  </a:lnTo>
                  <a:lnTo>
                    <a:pt x="172" y="354"/>
                  </a:lnTo>
                  <a:lnTo>
                    <a:pt x="184" y="358"/>
                  </a:lnTo>
                  <a:lnTo>
                    <a:pt x="205" y="360"/>
                  </a:lnTo>
                  <a:lnTo>
                    <a:pt x="227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gray">
            <a:xfrm>
              <a:off x="2085976" y="3925888"/>
              <a:ext cx="655638" cy="585788"/>
            </a:xfrm>
            <a:custGeom>
              <a:avLst/>
              <a:gdLst>
                <a:gd name="T0" fmla="*/ 152 w 413"/>
                <a:gd name="T1" fmla="*/ 146 h 369"/>
                <a:gd name="T2" fmla="*/ 158 w 413"/>
                <a:gd name="T3" fmla="*/ 125 h 369"/>
                <a:gd name="T4" fmla="*/ 170 w 413"/>
                <a:gd name="T5" fmla="*/ 109 h 369"/>
                <a:gd name="T6" fmla="*/ 184 w 413"/>
                <a:gd name="T7" fmla="*/ 96 h 369"/>
                <a:gd name="T8" fmla="*/ 205 w 413"/>
                <a:gd name="T9" fmla="*/ 88 h 369"/>
                <a:gd name="T10" fmla="*/ 229 w 413"/>
                <a:gd name="T11" fmla="*/ 85 h 369"/>
                <a:gd name="T12" fmla="*/ 247 w 413"/>
                <a:gd name="T13" fmla="*/ 88 h 369"/>
                <a:gd name="T14" fmla="*/ 263 w 413"/>
                <a:gd name="T15" fmla="*/ 97 h 369"/>
                <a:gd name="T16" fmla="*/ 274 w 413"/>
                <a:gd name="T17" fmla="*/ 111 h 369"/>
                <a:gd name="T18" fmla="*/ 280 w 413"/>
                <a:gd name="T19" fmla="*/ 127 h 369"/>
                <a:gd name="T20" fmla="*/ 280 w 413"/>
                <a:gd name="T21" fmla="*/ 146 h 369"/>
                <a:gd name="T22" fmla="*/ 152 w 413"/>
                <a:gd name="T23" fmla="*/ 146 h 369"/>
                <a:gd name="T24" fmla="*/ 409 w 413"/>
                <a:gd name="T25" fmla="*/ 216 h 369"/>
                <a:gd name="T26" fmla="*/ 413 w 413"/>
                <a:gd name="T27" fmla="*/ 176 h 369"/>
                <a:gd name="T28" fmla="*/ 412 w 413"/>
                <a:gd name="T29" fmla="*/ 139 h 369"/>
                <a:gd name="T30" fmla="*/ 404 w 413"/>
                <a:gd name="T31" fmla="*/ 105 h 369"/>
                <a:gd name="T32" fmla="*/ 391 w 413"/>
                <a:gd name="T33" fmla="*/ 75 h 369"/>
                <a:gd name="T34" fmla="*/ 372 w 413"/>
                <a:gd name="T35" fmla="*/ 50 h 369"/>
                <a:gd name="T36" fmla="*/ 346 w 413"/>
                <a:gd name="T37" fmla="*/ 29 h 369"/>
                <a:gd name="T38" fmla="*/ 315 w 413"/>
                <a:gd name="T39" fmla="*/ 14 h 369"/>
                <a:gd name="T40" fmla="*/ 280 w 413"/>
                <a:gd name="T41" fmla="*/ 3 h 369"/>
                <a:gd name="T42" fmla="*/ 238 w 413"/>
                <a:gd name="T43" fmla="*/ 0 h 369"/>
                <a:gd name="T44" fmla="*/ 196 w 413"/>
                <a:gd name="T45" fmla="*/ 3 h 369"/>
                <a:gd name="T46" fmla="*/ 156 w 413"/>
                <a:gd name="T47" fmla="*/ 14 h 369"/>
                <a:gd name="T48" fmla="*/ 119 w 413"/>
                <a:gd name="T49" fmla="*/ 30 h 369"/>
                <a:gd name="T50" fmla="*/ 85 w 413"/>
                <a:gd name="T51" fmla="*/ 51 h 369"/>
                <a:gd name="T52" fmla="*/ 57 w 413"/>
                <a:gd name="T53" fmla="*/ 79 h 369"/>
                <a:gd name="T54" fmla="*/ 33 w 413"/>
                <a:gd name="T55" fmla="*/ 111 h 369"/>
                <a:gd name="T56" fmla="*/ 14 w 413"/>
                <a:gd name="T57" fmla="*/ 148 h 369"/>
                <a:gd name="T58" fmla="*/ 3 w 413"/>
                <a:gd name="T59" fmla="*/ 188 h 369"/>
                <a:gd name="T60" fmla="*/ 0 w 413"/>
                <a:gd name="T61" fmla="*/ 225 h 369"/>
                <a:gd name="T62" fmla="*/ 3 w 413"/>
                <a:gd name="T63" fmla="*/ 258 h 369"/>
                <a:gd name="T64" fmla="*/ 12 w 413"/>
                <a:gd name="T65" fmla="*/ 287 h 369"/>
                <a:gd name="T66" fmla="*/ 27 w 413"/>
                <a:gd name="T67" fmla="*/ 311 h 369"/>
                <a:gd name="T68" fmla="*/ 48 w 413"/>
                <a:gd name="T69" fmla="*/ 332 h 369"/>
                <a:gd name="T70" fmla="*/ 73 w 413"/>
                <a:gd name="T71" fmla="*/ 348 h 369"/>
                <a:gd name="T72" fmla="*/ 103 w 413"/>
                <a:gd name="T73" fmla="*/ 360 h 369"/>
                <a:gd name="T74" fmla="*/ 137 w 413"/>
                <a:gd name="T75" fmla="*/ 366 h 369"/>
                <a:gd name="T76" fmla="*/ 173 w 413"/>
                <a:gd name="T77" fmla="*/ 369 h 369"/>
                <a:gd name="T78" fmla="*/ 204 w 413"/>
                <a:gd name="T79" fmla="*/ 368 h 369"/>
                <a:gd name="T80" fmla="*/ 236 w 413"/>
                <a:gd name="T81" fmla="*/ 363 h 369"/>
                <a:gd name="T82" fmla="*/ 268 w 413"/>
                <a:gd name="T83" fmla="*/ 356 h 369"/>
                <a:gd name="T84" fmla="*/ 297 w 413"/>
                <a:gd name="T85" fmla="*/ 344 h 369"/>
                <a:gd name="T86" fmla="*/ 326 w 413"/>
                <a:gd name="T87" fmla="*/ 328 h 369"/>
                <a:gd name="T88" fmla="*/ 351 w 413"/>
                <a:gd name="T89" fmla="*/ 308 h 369"/>
                <a:gd name="T90" fmla="*/ 373 w 413"/>
                <a:gd name="T91" fmla="*/ 283 h 369"/>
                <a:gd name="T92" fmla="*/ 391 w 413"/>
                <a:gd name="T93" fmla="*/ 253 h 369"/>
                <a:gd name="T94" fmla="*/ 256 w 413"/>
                <a:gd name="T95" fmla="*/ 253 h 369"/>
                <a:gd name="T96" fmla="*/ 244 w 413"/>
                <a:gd name="T97" fmla="*/ 267 h 369"/>
                <a:gd name="T98" fmla="*/ 229 w 413"/>
                <a:gd name="T99" fmla="*/ 277 h 369"/>
                <a:gd name="T100" fmla="*/ 214 w 413"/>
                <a:gd name="T101" fmla="*/ 282 h 369"/>
                <a:gd name="T102" fmla="*/ 196 w 413"/>
                <a:gd name="T103" fmla="*/ 285 h 369"/>
                <a:gd name="T104" fmla="*/ 176 w 413"/>
                <a:gd name="T105" fmla="*/ 282 h 369"/>
                <a:gd name="T106" fmla="*/ 158 w 413"/>
                <a:gd name="T107" fmla="*/ 271 h 369"/>
                <a:gd name="T108" fmla="*/ 146 w 413"/>
                <a:gd name="T109" fmla="*/ 258 h 369"/>
                <a:gd name="T110" fmla="*/ 138 w 413"/>
                <a:gd name="T111" fmla="*/ 238 h 369"/>
                <a:gd name="T112" fmla="*/ 140 w 413"/>
                <a:gd name="T113" fmla="*/ 216 h 369"/>
                <a:gd name="T114" fmla="*/ 409 w 413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3" h="369">
                  <a:moveTo>
                    <a:pt x="152" y="146"/>
                  </a:moveTo>
                  <a:lnTo>
                    <a:pt x="158" y="125"/>
                  </a:lnTo>
                  <a:lnTo>
                    <a:pt x="170" y="109"/>
                  </a:lnTo>
                  <a:lnTo>
                    <a:pt x="184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7" y="88"/>
                  </a:lnTo>
                  <a:lnTo>
                    <a:pt x="263" y="97"/>
                  </a:lnTo>
                  <a:lnTo>
                    <a:pt x="274" y="111"/>
                  </a:lnTo>
                  <a:lnTo>
                    <a:pt x="280" y="127"/>
                  </a:lnTo>
                  <a:lnTo>
                    <a:pt x="280" y="146"/>
                  </a:lnTo>
                  <a:lnTo>
                    <a:pt x="152" y="146"/>
                  </a:lnTo>
                  <a:close/>
                  <a:moveTo>
                    <a:pt x="409" y="216"/>
                  </a:moveTo>
                  <a:lnTo>
                    <a:pt x="413" y="176"/>
                  </a:lnTo>
                  <a:lnTo>
                    <a:pt x="412" y="139"/>
                  </a:lnTo>
                  <a:lnTo>
                    <a:pt x="404" y="105"/>
                  </a:lnTo>
                  <a:lnTo>
                    <a:pt x="391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5" y="14"/>
                  </a:lnTo>
                  <a:lnTo>
                    <a:pt x="280" y="3"/>
                  </a:lnTo>
                  <a:lnTo>
                    <a:pt x="238" y="0"/>
                  </a:lnTo>
                  <a:lnTo>
                    <a:pt x="196" y="3"/>
                  </a:lnTo>
                  <a:lnTo>
                    <a:pt x="156" y="14"/>
                  </a:lnTo>
                  <a:lnTo>
                    <a:pt x="119" y="30"/>
                  </a:lnTo>
                  <a:lnTo>
                    <a:pt x="85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4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2" y="287"/>
                  </a:lnTo>
                  <a:lnTo>
                    <a:pt x="27" y="311"/>
                  </a:lnTo>
                  <a:lnTo>
                    <a:pt x="48" y="332"/>
                  </a:lnTo>
                  <a:lnTo>
                    <a:pt x="73" y="348"/>
                  </a:lnTo>
                  <a:lnTo>
                    <a:pt x="103" y="360"/>
                  </a:lnTo>
                  <a:lnTo>
                    <a:pt x="137" y="366"/>
                  </a:lnTo>
                  <a:lnTo>
                    <a:pt x="173" y="369"/>
                  </a:lnTo>
                  <a:lnTo>
                    <a:pt x="204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7" y="344"/>
                  </a:lnTo>
                  <a:lnTo>
                    <a:pt x="326" y="328"/>
                  </a:lnTo>
                  <a:lnTo>
                    <a:pt x="351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29" y="277"/>
                  </a:lnTo>
                  <a:lnTo>
                    <a:pt x="214" y="282"/>
                  </a:lnTo>
                  <a:lnTo>
                    <a:pt x="196" y="285"/>
                  </a:lnTo>
                  <a:lnTo>
                    <a:pt x="176" y="282"/>
                  </a:lnTo>
                  <a:lnTo>
                    <a:pt x="158" y="271"/>
                  </a:lnTo>
                  <a:lnTo>
                    <a:pt x="146" y="258"/>
                  </a:lnTo>
                  <a:lnTo>
                    <a:pt x="138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gray">
            <a:xfrm>
              <a:off x="2744788" y="3925888"/>
              <a:ext cx="509588" cy="569913"/>
            </a:xfrm>
            <a:custGeom>
              <a:avLst/>
              <a:gdLst>
                <a:gd name="T0" fmla="*/ 62 w 321"/>
                <a:gd name="T1" fmla="*/ 11 h 359"/>
                <a:gd name="T2" fmla="*/ 190 w 321"/>
                <a:gd name="T3" fmla="*/ 11 h 359"/>
                <a:gd name="T4" fmla="*/ 178 w 321"/>
                <a:gd name="T5" fmla="*/ 81 h 359"/>
                <a:gd name="T6" fmla="*/ 180 w 321"/>
                <a:gd name="T7" fmla="*/ 81 h 359"/>
                <a:gd name="T8" fmla="*/ 199 w 321"/>
                <a:gd name="T9" fmla="*/ 51 h 359"/>
                <a:gd name="T10" fmla="*/ 220 w 321"/>
                <a:gd name="T11" fmla="*/ 29 h 359"/>
                <a:gd name="T12" fmla="*/ 245 w 321"/>
                <a:gd name="T13" fmla="*/ 12 h 359"/>
                <a:gd name="T14" fmla="*/ 272 w 321"/>
                <a:gd name="T15" fmla="*/ 3 h 359"/>
                <a:gd name="T16" fmla="*/ 303 w 321"/>
                <a:gd name="T17" fmla="*/ 0 h 359"/>
                <a:gd name="T18" fmla="*/ 312 w 321"/>
                <a:gd name="T19" fmla="*/ 2 h 359"/>
                <a:gd name="T20" fmla="*/ 321 w 321"/>
                <a:gd name="T21" fmla="*/ 2 h 359"/>
                <a:gd name="T22" fmla="*/ 297 w 321"/>
                <a:gd name="T23" fmla="*/ 140 h 359"/>
                <a:gd name="T24" fmla="*/ 282 w 321"/>
                <a:gd name="T25" fmla="*/ 139 h 359"/>
                <a:gd name="T26" fmla="*/ 269 w 321"/>
                <a:gd name="T27" fmla="*/ 137 h 359"/>
                <a:gd name="T28" fmla="*/ 241 w 321"/>
                <a:gd name="T29" fmla="*/ 139 h 359"/>
                <a:gd name="T30" fmla="*/ 218 w 321"/>
                <a:gd name="T31" fmla="*/ 146 h 359"/>
                <a:gd name="T32" fmla="*/ 199 w 321"/>
                <a:gd name="T33" fmla="*/ 160 h 359"/>
                <a:gd name="T34" fmla="*/ 184 w 321"/>
                <a:gd name="T35" fmla="*/ 179 h 359"/>
                <a:gd name="T36" fmla="*/ 171 w 321"/>
                <a:gd name="T37" fmla="*/ 206 h 359"/>
                <a:gd name="T38" fmla="*/ 163 w 321"/>
                <a:gd name="T39" fmla="*/ 238 h 359"/>
                <a:gd name="T40" fmla="*/ 141 w 321"/>
                <a:gd name="T41" fmla="*/ 359 h 359"/>
                <a:gd name="T42" fmla="*/ 0 w 321"/>
                <a:gd name="T43" fmla="*/ 359 h 359"/>
                <a:gd name="T44" fmla="*/ 62 w 321"/>
                <a:gd name="T45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359">
                  <a:moveTo>
                    <a:pt x="62" y="11"/>
                  </a:moveTo>
                  <a:lnTo>
                    <a:pt x="190" y="11"/>
                  </a:lnTo>
                  <a:lnTo>
                    <a:pt x="178" y="81"/>
                  </a:lnTo>
                  <a:lnTo>
                    <a:pt x="180" y="81"/>
                  </a:lnTo>
                  <a:lnTo>
                    <a:pt x="199" y="51"/>
                  </a:lnTo>
                  <a:lnTo>
                    <a:pt x="220" y="29"/>
                  </a:lnTo>
                  <a:lnTo>
                    <a:pt x="245" y="12"/>
                  </a:lnTo>
                  <a:lnTo>
                    <a:pt x="272" y="3"/>
                  </a:lnTo>
                  <a:lnTo>
                    <a:pt x="303" y="0"/>
                  </a:lnTo>
                  <a:lnTo>
                    <a:pt x="312" y="2"/>
                  </a:lnTo>
                  <a:lnTo>
                    <a:pt x="321" y="2"/>
                  </a:lnTo>
                  <a:lnTo>
                    <a:pt x="297" y="140"/>
                  </a:lnTo>
                  <a:lnTo>
                    <a:pt x="282" y="139"/>
                  </a:lnTo>
                  <a:lnTo>
                    <a:pt x="269" y="137"/>
                  </a:lnTo>
                  <a:lnTo>
                    <a:pt x="241" y="139"/>
                  </a:lnTo>
                  <a:lnTo>
                    <a:pt x="218" y="146"/>
                  </a:lnTo>
                  <a:lnTo>
                    <a:pt x="199" y="160"/>
                  </a:lnTo>
                  <a:lnTo>
                    <a:pt x="184" y="179"/>
                  </a:lnTo>
                  <a:lnTo>
                    <a:pt x="171" y="206"/>
                  </a:lnTo>
                  <a:lnTo>
                    <a:pt x="163" y="238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gray">
            <a:xfrm>
              <a:off x="3214688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1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30 w 428"/>
                <a:gd name="T9" fmla="*/ 24 h 359"/>
                <a:gd name="T10" fmla="*/ 255 w 428"/>
                <a:gd name="T11" fmla="*/ 11 h 359"/>
                <a:gd name="T12" fmla="*/ 282 w 428"/>
                <a:gd name="T13" fmla="*/ 3 h 359"/>
                <a:gd name="T14" fmla="*/ 313 w 428"/>
                <a:gd name="T15" fmla="*/ 0 h 359"/>
                <a:gd name="T16" fmla="*/ 346 w 428"/>
                <a:gd name="T17" fmla="*/ 3 h 359"/>
                <a:gd name="T18" fmla="*/ 373 w 428"/>
                <a:gd name="T19" fmla="*/ 11 h 359"/>
                <a:gd name="T20" fmla="*/ 394 w 428"/>
                <a:gd name="T21" fmla="*/ 23 h 359"/>
                <a:gd name="T22" fmla="*/ 410 w 428"/>
                <a:gd name="T23" fmla="*/ 39 h 359"/>
                <a:gd name="T24" fmla="*/ 422 w 428"/>
                <a:gd name="T25" fmla="*/ 61 h 359"/>
                <a:gd name="T26" fmla="*/ 428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8 w 428"/>
                <a:gd name="T37" fmla="*/ 176 h 359"/>
                <a:gd name="T38" fmla="*/ 281 w 428"/>
                <a:gd name="T39" fmla="*/ 158 h 359"/>
                <a:gd name="T40" fmla="*/ 281 w 428"/>
                <a:gd name="T41" fmla="*/ 143 h 359"/>
                <a:gd name="T42" fmla="*/ 276 w 428"/>
                <a:gd name="T43" fmla="*/ 130 h 359"/>
                <a:gd name="T44" fmla="*/ 270 w 428"/>
                <a:gd name="T45" fmla="*/ 119 h 359"/>
                <a:gd name="T46" fmla="*/ 258 w 428"/>
                <a:gd name="T47" fmla="*/ 112 h 359"/>
                <a:gd name="T48" fmla="*/ 240 w 428"/>
                <a:gd name="T49" fmla="*/ 111 h 359"/>
                <a:gd name="T50" fmla="*/ 221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8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1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30" y="24"/>
                  </a:lnTo>
                  <a:lnTo>
                    <a:pt x="255" y="11"/>
                  </a:lnTo>
                  <a:lnTo>
                    <a:pt x="282" y="3"/>
                  </a:lnTo>
                  <a:lnTo>
                    <a:pt x="313" y="0"/>
                  </a:lnTo>
                  <a:lnTo>
                    <a:pt x="346" y="3"/>
                  </a:lnTo>
                  <a:lnTo>
                    <a:pt x="373" y="11"/>
                  </a:lnTo>
                  <a:lnTo>
                    <a:pt x="394" y="23"/>
                  </a:lnTo>
                  <a:lnTo>
                    <a:pt x="410" y="39"/>
                  </a:lnTo>
                  <a:lnTo>
                    <a:pt x="422" y="61"/>
                  </a:lnTo>
                  <a:lnTo>
                    <a:pt x="428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8" y="176"/>
                  </a:lnTo>
                  <a:lnTo>
                    <a:pt x="281" y="158"/>
                  </a:lnTo>
                  <a:lnTo>
                    <a:pt x="281" y="143"/>
                  </a:lnTo>
                  <a:lnTo>
                    <a:pt x="276" y="130"/>
                  </a:lnTo>
                  <a:lnTo>
                    <a:pt x="270" y="119"/>
                  </a:lnTo>
                  <a:lnTo>
                    <a:pt x="258" y="112"/>
                  </a:lnTo>
                  <a:lnTo>
                    <a:pt x="240" y="111"/>
                  </a:lnTo>
                  <a:lnTo>
                    <a:pt x="221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8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gray">
            <a:xfrm>
              <a:off x="3919538" y="39258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9 h 369"/>
                <a:gd name="T6" fmla="*/ 186 w 415"/>
                <a:gd name="T7" fmla="*/ 96 h 369"/>
                <a:gd name="T8" fmla="*/ 205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7 h 369"/>
                <a:gd name="T16" fmla="*/ 275 w 415"/>
                <a:gd name="T17" fmla="*/ 111 h 369"/>
                <a:gd name="T18" fmla="*/ 281 w 415"/>
                <a:gd name="T19" fmla="*/ 127 h 369"/>
                <a:gd name="T20" fmla="*/ 281 w 415"/>
                <a:gd name="T21" fmla="*/ 146 h 369"/>
                <a:gd name="T22" fmla="*/ 153 w 415"/>
                <a:gd name="T23" fmla="*/ 146 h 369"/>
                <a:gd name="T24" fmla="*/ 409 w 415"/>
                <a:gd name="T25" fmla="*/ 216 h 369"/>
                <a:gd name="T26" fmla="*/ 415 w 415"/>
                <a:gd name="T27" fmla="*/ 176 h 369"/>
                <a:gd name="T28" fmla="*/ 413 w 415"/>
                <a:gd name="T29" fmla="*/ 139 h 369"/>
                <a:gd name="T30" fmla="*/ 406 w 415"/>
                <a:gd name="T31" fmla="*/ 105 h 369"/>
                <a:gd name="T32" fmla="*/ 393 w 415"/>
                <a:gd name="T33" fmla="*/ 75 h 369"/>
                <a:gd name="T34" fmla="*/ 372 w 415"/>
                <a:gd name="T35" fmla="*/ 50 h 369"/>
                <a:gd name="T36" fmla="*/ 346 w 415"/>
                <a:gd name="T37" fmla="*/ 29 h 369"/>
                <a:gd name="T38" fmla="*/ 317 w 415"/>
                <a:gd name="T39" fmla="*/ 14 h 369"/>
                <a:gd name="T40" fmla="*/ 281 w 415"/>
                <a:gd name="T41" fmla="*/ 3 h 369"/>
                <a:gd name="T42" fmla="*/ 239 w 415"/>
                <a:gd name="T43" fmla="*/ 0 h 369"/>
                <a:gd name="T44" fmla="*/ 196 w 415"/>
                <a:gd name="T45" fmla="*/ 3 h 369"/>
                <a:gd name="T46" fmla="*/ 158 w 415"/>
                <a:gd name="T47" fmla="*/ 14 h 369"/>
                <a:gd name="T48" fmla="*/ 121 w 415"/>
                <a:gd name="T49" fmla="*/ 30 h 369"/>
                <a:gd name="T50" fmla="*/ 86 w 415"/>
                <a:gd name="T51" fmla="*/ 51 h 369"/>
                <a:gd name="T52" fmla="*/ 57 w 415"/>
                <a:gd name="T53" fmla="*/ 79 h 369"/>
                <a:gd name="T54" fmla="*/ 33 w 415"/>
                <a:gd name="T55" fmla="*/ 111 h 369"/>
                <a:gd name="T56" fmla="*/ 15 w 415"/>
                <a:gd name="T57" fmla="*/ 148 h 369"/>
                <a:gd name="T58" fmla="*/ 3 w 415"/>
                <a:gd name="T59" fmla="*/ 188 h 369"/>
                <a:gd name="T60" fmla="*/ 0 w 415"/>
                <a:gd name="T61" fmla="*/ 225 h 369"/>
                <a:gd name="T62" fmla="*/ 3 w 415"/>
                <a:gd name="T63" fmla="*/ 258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2 h 369"/>
                <a:gd name="T70" fmla="*/ 74 w 415"/>
                <a:gd name="T71" fmla="*/ 348 h 369"/>
                <a:gd name="T72" fmla="*/ 104 w 415"/>
                <a:gd name="T73" fmla="*/ 360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8 h 369"/>
                <a:gd name="T80" fmla="*/ 236 w 415"/>
                <a:gd name="T81" fmla="*/ 363 h 369"/>
                <a:gd name="T82" fmla="*/ 268 w 415"/>
                <a:gd name="T83" fmla="*/ 356 h 369"/>
                <a:gd name="T84" fmla="*/ 299 w 415"/>
                <a:gd name="T85" fmla="*/ 344 h 369"/>
                <a:gd name="T86" fmla="*/ 327 w 415"/>
                <a:gd name="T87" fmla="*/ 328 h 369"/>
                <a:gd name="T88" fmla="*/ 352 w 415"/>
                <a:gd name="T89" fmla="*/ 308 h 369"/>
                <a:gd name="T90" fmla="*/ 373 w 415"/>
                <a:gd name="T91" fmla="*/ 283 h 369"/>
                <a:gd name="T92" fmla="*/ 391 w 415"/>
                <a:gd name="T93" fmla="*/ 253 h 369"/>
                <a:gd name="T94" fmla="*/ 256 w 415"/>
                <a:gd name="T95" fmla="*/ 253 h 369"/>
                <a:gd name="T96" fmla="*/ 244 w 415"/>
                <a:gd name="T97" fmla="*/ 267 h 369"/>
                <a:gd name="T98" fmla="*/ 231 w 415"/>
                <a:gd name="T99" fmla="*/ 277 h 369"/>
                <a:gd name="T100" fmla="*/ 214 w 415"/>
                <a:gd name="T101" fmla="*/ 282 h 369"/>
                <a:gd name="T102" fmla="*/ 198 w 415"/>
                <a:gd name="T103" fmla="*/ 285 h 369"/>
                <a:gd name="T104" fmla="*/ 177 w 415"/>
                <a:gd name="T105" fmla="*/ 282 h 369"/>
                <a:gd name="T106" fmla="*/ 159 w 415"/>
                <a:gd name="T107" fmla="*/ 271 h 369"/>
                <a:gd name="T108" fmla="*/ 146 w 415"/>
                <a:gd name="T109" fmla="*/ 258 h 369"/>
                <a:gd name="T110" fmla="*/ 140 w 415"/>
                <a:gd name="T111" fmla="*/ 238 h 369"/>
                <a:gd name="T112" fmla="*/ 140 w 415"/>
                <a:gd name="T113" fmla="*/ 216 h 369"/>
                <a:gd name="T114" fmla="*/ 409 w 415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9"/>
                  </a:lnTo>
                  <a:lnTo>
                    <a:pt x="186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7"/>
                  </a:lnTo>
                  <a:lnTo>
                    <a:pt x="275" y="111"/>
                  </a:lnTo>
                  <a:lnTo>
                    <a:pt x="281" y="127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09" y="216"/>
                  </a:moveTo>
                  <a:lnTo>
                    <a:pt x="415" y="176"/>
                  </a:lnTo>
                  <a:lnTo>
                    <a:pt x="413" y="139"/>
                  </a:lnTo>
                  <a:lnTo>
                    <a:pt x="406" y="105"/>
                  </a:lnTo>
                  <a:lnTo>
                    <a:pt x="393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7" y="14"/>
                  </a:lnTo>
                  <a:lnTo>
                    <a:pt x="281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8" y="14"/>
                  </a:lnTo>
                  <a:lnTo>
                    <a:pt x="121" y="30"/>
                  </a:lnTo>
                  <a:lnTo>
                    <a:pt x="86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5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2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9" y="344"/>
                  </a:lnTo>
                  <a:lnTo>
                    <a:pt x="327" y="328"/>
                  </a:lnTo>
                  <a:lnTo>
                    <a:pt x="352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31" y="277"/>
                  </a:lnTo>
                  <a:lnTo>
                    <a:pt x="214" y="282"/>
                  </a:lnTo>
                  <a:lnTo>
                    <a:pt x="198" y="285"/>
                  </a:lnTo>
                  <a:lnTo>
                    <a:pt x="177" y="282"/>
                  </a:lnTo>
                  <a:lnTo>
                    <a:pt x="159" y="271"/>
                  </a:lnTo>
                  <a:lnTo>
                    <a:pt x="146" y="258"/>
                  </a:lnTo>
                  <a:lnTo>
                    <a:pt x="140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gray">
            <a:xfrm>
              <a:off x="4598988" y="3768725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8 w 274"/>
                <a:gd name="T3" fmla="*/ 461 h 461"/>
                <a:gd name="T4" fmla="*/ 116 w 274"/>
                <a:gd name="T5" fmla="*/ 461 h 461"/>
                <a:gd name="T6" fmla="*/ 84 w 274"/>
                <a:gd name="T7" fmla="*/ 459 h 461"/>
                <a:gd name="T8" fmla="*/ 57 w 274"/>
                <a:gd name="T9" fmla="*/ 453 h 461"/>
                <a:gd name="T10" fmla="*/ 39 w 274"/>
                <a:gd name="T11" fmla="*/ 446 h 461"/>
                <a:gd name="T12" fmla="*/ 26 w 274"/>
                <a:gd name="T13" fmla="*/ 434 h 461"/>
                <a:gd name="T14" fmla="*/ 20 w 274"/>
                <a:gd name="T15" fmla="*/ 416 h 461"/>
                <a:gd name="T16" fmla="*/ 17 w 274"/>
                <a:gd name="T17" fmla="*/ 395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10 h 461"/>
                <a:gd name="T28" fmla="*/ 67 w 274"/>
                <a:gd name="T29" fmla="*/ 110 h 461"/>
                <a:gd name="T30" fmla="*/ 86 w 274"/>
                <a:gd name="T31" fmla="*/ 0 h 461"/>
                <a:gd name="T32" fmla="*/ 225 w 274"/>
                <a:gd name="T33" fmla="*/ 0 h 461"/>
                <a:gd name="T34" fmla="*/ 205 w 274"/>
                <a:gd name="T35" fmla="*/ 110 h 461"/>
                <a:gd name="T36" fmla="*/ 274 w 274"/>
                <a:gd name="T37" fmla="*/ 110 h 461"/>
                <a:gd name="T38" fmla="*/ 259 w 274"/>
                <a:gd name="T39" fmla="*/ 189 h 461"/>
                <a:gd name="T40" fmla="*/ 192 w 274"/>
                <a:gd name="T41" fmla="*/ 189 h 461"/>
                <a:gd name="T42" fmla="*/ 168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8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8" y="461"/>
                  </a:lnTo>
                  <a:lnTo>
                    <a:pt x="116" y="461"/>
                  </a:lnTo>
                  <a:lnTo>
                    <a:pt x="84" y="459"/>
                  </a:lnTo>
                  <a:lnTo>
                    <a:pt x="57" y="453"/>
                  </a:lnTo>
                  <a:lnTo>
                    <a:pt x="39" y="446"/>
                  </a:lnTo>
                  <a:lnTo>
                    <a:pt x="26" y="434"/>
                  </a:lnTo>
                  <a:lnTo>
                    <a:pt x="20" y="416"/>
                  </a:lnTo>
                  <a:lnTo>
                    <a:pt x="17" y="395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10"/>
                  </a:lnTo>
                  <a:lnTo>
                    <a:pt x="67" y="110"/>
                  </a:lnTo>
                  <a:lnTo>
                    <a:pt x="86" y="0"/>
                  </a:lnTo>
                  <a:lnTo>
                    <a:pt x="225" y="0"/>
                  </a:lnTo>
                  <a:lnTo>
                    <a:pt x="205" y="110"/>
                  </a:lnTo>
                  <a:lnTo>
                    <a:pt x="274" y="110"/>
                  </a:lnTo>
                  <a:lnTo>
                    <a:pt x="259" y="189"/>
                  </a:lnTo>
                  <a:lnTo>
                    <a:pt x="192" y="189"/>
                  </a:lnTo>
                  <a:lnTo>
                    <a:pt x="168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8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gray">
            <a:xfrm>
              <a:off x="5246688" y="3028950"/>
              <a:ext cx="2922588" cy="1466850"/>
            </a:xfrm>
            <a:custGeom>
              <a:avLst/>
              <a:gdLst>
                <a:gd name="T0" fmla="*/ 964 w 1841"/>
                <a:gd name="T1" fmla="*/ 0 h 924"/>
                <a:gd name="T2" fmla="*/ 874 w 1841"/>
                <a:gd name="T3" fmla="*/ 5 h 924"/>
                <a:gd name="T4" fmla="*/ 784 w 1841"/>
                <a:gd name="T5" fmla="*/ 17 h 924"/>
                <a:gd name="T6" fmla="*/ 698 w 1841"/>
                <a:gd name="T7" fmla="*/ 38 h 924"/>
                <a:gd name="T8" fmla="*/ 615 w 1841"/>
                <a:gd name="T9" fmla="*/ 64 h 924"/>
                <a:gd name="T10" fmla="*/ 536 w 1841"/>
                <a:gd name="T11" fmla="*/ 100 h 924"/>
                <a:gd name="T12" fmla="*/ 460 w 1841"/>
                <a:gd name="T13" fmla="*/ 140 h 924"/>
                <a:gd name="T14" fmla="*/ 389 w 1841"/>
                <a:gd name="T15" fmla="*/ 188 h 924"/>
                <a:gd name="T16" fmla="*/ 322 w 1841"/>
                <a:gd name="T17" fmla="*/ 241 h 924"/>
                <a:gd name="T18" fmla="*/ 261 w 1841"/>
                <a:gd name="T19" fmla="*/ 301 h 924"/>
                <a:gd name="T20" fmla="*/ 205 w 1841"/>
                <a:gd name="T21" fmla="*/ 365 h 924"/>
                <a:gd name="T22" fmla="*/ 156 w 1841"/>
                <a:gd name="T23" fmla="*/ 433 h 924"/>
                <a:gd name="T24" fmla="*/ 111 w 1841"/>
                <a:gd name="T25" fmla="*/ 506 h 924"/>
                <a:gd name="T26" fmla="*/ 74 w 1841"/>
                <a:gd name="T27" fmla="*/ 583 h 924"/>
                <a:gd name="T28" fmla="*/ 44 w 1841"/>
                <a:gd name="T29" fmla="*/ 664 h 924"/>
                <a:gd name="T30" fmla="*/ 22 w 1841"/>
                <a:gd name="T31" fmla="*/ 747 h 924"/>
                <a:gd name="T32" fmla="*/ 7 w 1841"/>
                <a:gd name="T33" fmla="*/ 835 h 924"/>
                <a:gd name="T34" fmla="*/ 0 w 1841"/>
                <a:gd name="T35" fmla="*/ 924 h 924"/>
                <a:gd name="T36" fmla="*/ 107 w 1841"/>
                <a:gd name="T37" fmla="*/ 924 h 924"/>
                <a:gd name="T38" fmla="*/ 114 w 1841"/>
                <a:gd name="T39" fmla="*/ 835 h 924"/>
                <a:gd name="T40" fmla="*/ 132 w 1841"/>
                <a:gd name="T41" fmla="*/ 748 h 924"/>
                <a:gd name="T42" fmla="*/ 156 w 1841"/>
                <a:gd name="T43" fmla="*/ 665 h 924"/>
                <a:gd name="T44" fmla="*/ 188 w 1841"/>
                <a:gd name="T45" fmla="*/ 586 h 924"/>
                <a:gd name="T46" fmla="*/ 228 w 1841"/>
                <a:gd name="T47" fmla="*/ 510 h 924"/>
                <a:gd name="T48" fmla="*/ 275 w 1841"/>
                <a:gd name="T49" fmla="*/ 439 h 924"/>
                <a:gd name="T50" fmla="*/ 328 w 1841"/>
                <a:gd name="T51" fmla="*/ 374 h 924"/>
                <a:gd name="T52" fmla="*/ 388 w 1841"/>
                <a:gd name="T53" fmla="*/ 311 h 924"/>
                <a:gd name="T54" fmla="*/ 451 w 1841"/>
                <a:gd name="T55" fmla="*/ 256 h 924"/>
                <a:gd name="T56" fmla="*/ 521 w 1841"/>
                <a:gd name="T57" fmla="*/ 207 h 924"/>
                <a:gd name="T58" fmla="*/ 596 w 1841"/>
                <a:gd name="T59" fmla="*/ 164 h 924"/>
                <a:gd name="T60" fmla="*/ 674 w 1841"/>
                <a:gd name="T61" fmla="*/ 127 h 924"/>
                <a:gd name="T62" fmla="*/ 758 w 1841"/>
                <a:gd name="T63" fmla="*/ 99 h 924"/>
                <a:gd name="T64" fmla="*/ 844 w 1841"/>
                <a:gd name="T65" fmla="*/ 78 h 924"/>
                <a:gd name="T66" fmla="*/ 932 w 1841"/>
                <a:gd name="T67" fmla="*/ 64 h 924"/>
                <a:gd name="T68" fmla="*/ 1024 w 1841"/>
                <a:gd name="T69" fmla="*/ 60 h 924"/>
                <a:gd name="T70" fmla="*/ 1111 w 1841"/>
                <a:gd name="T71" fmla="*/ 64 h 924"/>
                <a:gd name="T72" fmla="*/ 1198 w 1841"/>
                <a:gd name="T73" fmla="*/ 76 h 924"/>
                <a:gd name="T74" fmla="*/ 1281 w 1841"/>
                <a:gd name="T75" fmla="*/ 96 h 924"/>
                <a:gd name="T76" fmla="*/ 1361 w 1841"/>
                <a:gd name="T77" fmla="*/ 122 h 924"/>
                <a:gd name="T78" fmla="*/ 1437 w 1841"/>
                <a:gd name="T79" fmla="*/ 157 h 924"/>
                <a:gd name="T80" fmla="*/ 1510 w 1841"/>
                <a:gd name="T81" fmla="*/ 197 h 924"/>
                <a:gd name="T82" fmla="*/ 1578 w 1841"/>
                <a:gd name="T83" fmla="*/ 243 h 924"/>
                <a:gd name="T84" fmla="*/ 1642 w 1841"/>
                <a:gd name="T85" fmla="*/ 295 h 924"/>
                <a:gd name="T86" fmla="*/ 1700 w 1841"/>
                <a:gd name="T87" fmla="*/ 353 h 924"/>
                <a:gd name="T88" fmla="*/ 1754 w 1841"/>
                <a:gd name="T89" fmla="*/ 415 h 924"/>
                <a:gd name="T90" fmla="*/ 1801 w 1841"/>
                <a:gd name="T91" fmla="*/ 482 h 924"/>
                <a:gd name="T92" fmla="*/ 1841 w 1841"/>
                <a:gd name="T93" fmla="*/ 554 h 924"/>
                <a:gd name="T94" fmla="*/ 1800 w 1841"/>
                <a:gd name="T95" fmla="*/ 473 h 924"/>
                <a:gd name="T96" fmla="*/ 1751 w 1841"/>
                <a:gd name="T97" fmla="*/ 399 h 924"/>
                <a:gd name="T98" fmla="*/ 1696 w 1841"/>
                <a:gd name="T99" fmla="*/ 329 h 924"/>
                <a:gd name="T100" fmla="*/ 1633 w 1841"/>
                <a:gd name="T101" fmla="*/ 265 h 924"/>
                <a:gd name="T102" fmla="*/ 1565 w 1841"/>
                <a:gd name="T103" fmla="*/ 207 h 924"/>
                <a:gd name="T104" fmla="*/ 1492 w 1841"/>
                <a:gd name="T105" fmla="*/ 155 h 924"/>
                <a:gd name="T106" fmla="*/ 1413 w 1841"/>
                <a:gd name="T107" fmla="*/ 109 h 924"/>
                <a:gd name="T108" fmla="*/ 1331 w 1841"/>
                <a:gd name="T109" fmla="*/ 72 h 924"/>
                <a:gd name="T110" fmla="*/ 1245 w 1841"/>
                <a:gd name="T111" fmla="*/ 41 h 924"/>
                <a:gd name="T112" fmla="*/ 1155 w 1841"/>
                <a:gd name="T113" fmla="*/ 20 h 924"/>
                <a:gd name="T114" fmla="*/ 1061 w 1841"/>
                <a:gd name="T115" fmla="*/ 5 h 924"/>
                <a:gd name="T116" fmla="*/ 964 w 1841"/>
                <a:gd name="T117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1" h="924">
                  <a:moveTo>
                    <a:pt x="964" y="0"/>
                  </a:moveTo>
                  <a:lnTo>
                    <a:pt x="874" y="5"/>
                  </a:lnTo>
                  <a:lnTo>
                    <a:pt x="784" y="17"/>
                  </a:lnTo>
                  <a:lnTo>
                    <a:pt x="698" y="38"/>
                  </a:lnTo>
                  <a:lnTo>
                    <a:pt x="615" y="64"/>
                  </a:lnTo>
                  <a:lnTo>
                    <a:pt x="536" y="100"/>
                  </a:lnTo>
                  <a:lnTo>
                    <a:pt x="460" y="140"/>
                  </a:lnTo>
                  <a:lnTo>
                    <a:pt x="389" y="188"/>
                  </a:lnTo>
                  <a:lnTo>
                    <a:pt x="322" y="241"/>
                  </a:lnTo>
                  <a:lnTo>
                    <a:pt x="261" y="301"/>
                  </a:lnTo>
                  <a:lnTo>
                    <a:pt x="205" y="365"/>
                  </a:lnTo>
                  <a:lnTo>
                    <a:pt x="156" y="433"/>
                  </a:lnTo>
                  <a:lnTo>
                    <a:pt x="111" y="506"/>
                  </a:lnTo>
                  <a:lnTo>
                    <a:pt x="74" y="583"/>
                  </a:lnTo>
                  <a:lnTo>
                    <a:pt x="44" y="664"/>
                  </a:lnTo>
                  <a:lnTo>
                    <a:pt x="22" y="747"/>
                  </a:lnTo>
                  <a:lnTo>
                    <a:pt x="7" y="835"/>
                  </a:lnTo>
                  <a:lnTo>
                    <a:pt x="0" y="924"/>
                  </a:lnTo>
                  <a:lnTo>
                    <a:pt x="107" y="924"/>
                  </a:lnTo>
                  <a:lnTo>
                    <a:pt x="114" y="835"/>
                  </a:lnTo>
                  <a:lnTo>
                    <a:pt x="132" y="748"/>
                  </a:lnTo>
                  <a:lnTo>
                    <a:pt x="156" y="665"/>
                  </a:lnTo>
                  <a:lnTo>
                    <a:pt x="188" y="586"/>
                  </a:lnTo>
                  <a:lnTo>
                    <a:pt x="228" y="510"/>
                  </a:lnTo>
                  <a:lnTo>
                    <a:pt x="275" y="439"/>
                  </a:lnTo>
                  <a:lnTo>
                    <a:pt x="328" y="374"/>
                  </a:lnTo>
                  <a:lnTo>
                    <a:pt x="388" y="311"/>
                  </a:lnTo>
                  <a:lnTo>
                    <a:pt x="451" y="256"/>
                  </a:lnTo>
                  <a:lnTo>
                    <a:pt x="521" y="207"/>
                  </a:lnTo>
                  <a:lnTo>
                    <a:pt x="596" y="164"/>
                  </a:lnTo>
                  <a:lnTo>
                    <a:pt x="674" y="127"/>
                  </a:lnTo>
                  <a:lnTo>
                    <a:pt x="758" y="99"/>
                  </a:lnTo>
                  <a:lnTo>
                    <a:pt x="844" y="78"/>
                  </a:lnTo>
                  <a:lnTo>
                    <a:pt x="932" y="64"/>
                  </a:lnTo>
                  <a:lnTo>
                    <a:pt x="1024" y="60"/>
                  </a:lnTo>
                  <a:lnTo>
                    <a:pt x="1111" y="64"/>
                  </a:lnTo>
                  <a:lnTo>
                    <a:pt x="1198" y="76"/>
                  </a:lnTo>
                  <a:lnTo>
                    <a:pt x="1281" y="96"/>
                  </a:lnTo>
                  <a:lnTo>
                    <a:pt x="1361" y="122"/>
                  </a:lnTo>
                  <a:lnTo>
                    <a:pt x="1437" y="157"/>
                  </a:lnTo>
                  <a:lnTo>
                    <a:pt x="1510" y="197"/>
                  </a:lnTo>
                  <a:lnTo>
                    <a:pt x="1578" y="243"/>
                  </a:lnTo>
                  <a:lnTo>
                    <a:pt x="1642" y="295"/>
                  </a:lnTo>
                  <a:lnTo>
                    <a:pt x="1700" y="353"/>
                  </a:lnTo>
                  <a:lnTo>
                    <a:pt x="1754" y="415"/>
                  </a:lnTo>
                  <a:lnTo>
                    <a:pt x="1801" y="482"/>
                  </a:lnTo>
                  <a:lnTo>
                    <a:pt x="1841" y="554"/>
                  </a:lnTo>
                  <a:lnTo>
                    <a:pt x="1800" y="473"/>
                  </a:lnTo>
                  <a:lnTo>
                    <a:pt x="1751" y="399"/>
                  </a:lnTo>
                  <a:lnTo>
                    <a:pt x="1696" y="329"/>
                  </a:lnTo>
                  <a:lnTo>
                    <a:pt x="1633" y="265"/>
                  </a:lnTo>
                  <a:lnTo>
                    <a:pt x="1565" y="207"/>
                  </a:lnTo>
                  <a:lnTo>
                    <a:pt x="1492" y="155"/>
                  </a:lnTo>
                  <a:lnTo>
                    <a:pt x="1413" y="109"/>
                  </a:lnTo>
                  <a:lnTo>
                    <a:pt x="1331" y="72"/>
                  </a:lnTo>
                  <a:lnTo>
                    <a:pt x="1245" y="41"/>
                  </a:lnTo>
                  <a:lnTo>
                    <a:pt x="1155" y="20"/>
                  </a:lnTo>
                  <a:lnTo>
                    <a:pt x="1061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gray">
            <a:xfrm>
              <a:off x="5476876" y="4621213"/>
              <a:ext cx="2924175" cy="1463675"/>
            </a:xfrm>
            <a:custGeom>
              <a:avLst/>
              <a:gdLst>
                <a:gd name="T0" fmla="*/ 877 w 1842"/>
                <a:gd name="T1" fmla="*/ 922 h 922"/>
                <a:gd name="T2" fmla="*/ 968 w 1842"/>
                <a:gd name="T3" fmla="*/ 917 h 922"/>
                <a:gd name="T4" fmla="*/ 1057 w 1842"/>
                <a:gd name="T5" fmla="*/ 905 h 922"/>
                <a:gd name="T6" fmla="*/ 1143 w 1842"/>
                <a:gd name="T7" fmla="*/ 884 h 922"/>
                <a:gd name="T8" fmla="*/ 1227 w 1842"/>
                <a:gd name="T9" fmla="*/ 858 h 922"/>
                <a:gd name="T10" fmla="*/ 1305 w 1842"/>
                <a:gd name="T11" fmla="*/ 823 h 922"/>
                <a:gd name="T12" fmla="*/ 1381 w 1842"/>
                <a:gd name="T13" fmla="*/ 782 h 922"/>
                <a:gd name="T14" fmla="*/ 1453 w 1842"/>
                <a:gd name="T15" fmla="*/ 734 h 922"/>
                <a:gd name="T16" fmla="*/ 1519 w 1842"/>
                <a:gd name="T17" fmla="*/ 681 h 922"/>
                <a:gd name="T18" fmla="*/ 1580 w 1842"/>
                <a:gd name="T19" fmla="*/ 623 h 922"/>
                <a:gd name="T20" fmla="*/ 1637 w 1842"/>
                <a:gd name="T21" fmla="*/ 559 h 922"/>
                <a:gd name="T22" fmla="*/ 1686 w 1842"/>
                <a:gd name="T23" fmla="*/ 490 h 922"/>
                <a:gd name="T24" fmla="*/ 1731 w 1842"/>
                <a:gd name="T25" fmla="*/ 416 h 922"/>
                <a:gd name="T26" fmla="*/ 1768 w 1842"/>
                <a:gd name="T27" fmla="*/ 340 h 922"/>
                <a:gd name="T28" fmla="*/ 1797 w 1842"/>
                <a:gd name="T29" fmla="*/ 258 h 922"/>
                <a:gd name="T30" fmla="*/ 1820 w 1842"/>
                <a:gd name="T31" fmla="*/ 175 h 922"/>
                <a:gd name="T32" fmla="*/ 1835 w 1842"/>
                <a:gd name="T33" fmla="*/ 89 h 922"/>
                <a:gd name="T34" fmla="*/ 1842 w 1842"/>
                <a:gd name="T35" fmla="*/ 0 h 922"/>
                <a:gd name="T36" fmla="*/ 1735 w 1842"/>
                <a:gd name="T37" fmla="*/ 0 h 922"/>
                <a:gd name="T38" fmla="*/ 1728 w 1842"/>
                <a:gd name="T39" fmla="*/ 87 h 922"/>
                <a:gd name="T40" fmla="*/ 1711 w 1842"/>
                <a:gd name="T41" fmla="*/ 174 h 922"/>
                <a:gd name="T42" fmla="*/ 1686 w 1842"/>
                <a:gd name="T43" fmla="*/ 257 h 922"/>
                <a:gd name="T44" fmla="*/ 1653 w 1842"/>
                <a:gd name="T45" fmla="*/ 337 h 922"/>
                <a:gd name="T46" fmla="*/ 1613 w 1842"/>
                <a:gd name="T47" fmla="*/ 412 h 922"/>
                <a:gd name="T48" fmla="*/ 1567 w 1842"/>
                <a:gd name="T49" fmla="*/ 483 h 922"/>
                <a:gd name="T50" fmla="*/ 1514 w 1842"/>
                <a:gd name="T51" fmla="*/ 550 h 922"/>
                <a:gd name="T52" fmla="*/ 1454 w 1842"/>
                <a:gd name="T53" fmla="*/ 611 h 922"/>
                <a:gd name="T54" fmla="*/ 1390 w 1842"/>
                <a:gd name="T55" fmla="*/ 666 h 922"/>
                <a:gd name="T56" fmla="*/ 1320 w 1842"/>
                <a:gd name="T57" fmla="*/ 716 h 922"/>
                <a:gd name="T58" fmla="*/ 1246 w 1842"/>
                <a:gd name="T59" fmla="*/ 759 h 922"/>
                <a:gd name="T60" fmla="*/ 1167 w 1842"/>
                <a:gd name="T61" fmla="*/ 795 h 922"/>
                <a:gd name="T62" fmla="*/ 1084 w 1842"/>
                <a:gd name="T63" fmla="*/ 823 h 922"/>
                <a:gd name="T64" fmla="*/ 999 w 1842"/>
                <a:gd name="T65" fmla="*/ 846 h 922"/>
                <a:gd name="T66" fmla="*/ 910 w 1842"/>
                <a:gd name="T67" fmla="*/ 858 h 922"/>
                <a:gd name="T68" fmla="*/ 818 w 1842"/>
                <a:gd name="T69" fmla="*/ 862 h 922"/>
                <a:gd name="T70" fmla="*/ 730 w 1842"/>
                <a:gd name="T71" fmla="*/ 858 h 922"/>
                <a:gd name="T72" fmla="*/ 644 w 1842"/>
                <a:gd name="T73" fmla="*/ 846 h 922"/>
                <a:gd name="T74" fmla="*/ 561 w 1842"/>
                <a:gd name="T75" fmla="*/ 826 h 922"/>
                <a:gd name="T76" fmla="*/ 480 w 1842"/>
                <a:gd name="T77" fmla="*/ 800 h 922"/>
                <a:gd name="T78" fmla="*/ 405 w 1842"/>
                <a:gd name="T79" fmla="*/ 765 h 922"/>
                <a:gd name="T80" fmla="*/ 332 w 1842"/>
                <a:gd name="T81" fmla="*/ 725 h 922"/>
                <a:gd name="T82" fmla="*/ 263 w 1842"/>
                <a:gd name="T83" fmla="*/ 679 h 922"/>
                <a:gd name="T84" fmla="*/ 199 w 1842"/>
                <a:gd name="T85" fmla="*/ 627 h 922"/>
                <a:gd name="T86" fmla="*/ 141 w 1842"/>
                <a:gd name="T87" fmla="*/ 569 h 922"/>
                <a:gd name="T88" fmla="*/ 88 w 1842"/>
                <a:gd name="T89" fmla="*/ 508 h 922"/>
                <a:gd name="T90" fmla="*/ 40 w 1842"/>
                <a:gd name="T91" fmla="*/ 441 h 922"/>
                <a:gd name="T92" fmla="*/ 0 w 1842"/>
                <a:gd name="T93" fmla="*/ 370 h 922"/>
                <a:gd name="T94" fmla="*/ 42 w 1842"/>
                <a:gd name="T95" fmla="*/ 449 h 922"/>
                <a:gd name="T96" fmla="*/ 91 w 1842"/>
                <a:gd name="T97" fmla="*/ 523 h 922"/>
                <a:gd name="T98" fmla="*/ 146 w 1842"/>
                <a:gd name="T99" fmla="*/ 593 h 922"/>
                <a:gd name="T100" fmla="*/ 208 w 1842"/>
                <a:gd name="T101" fmla="*/ 657 h 922"/>
                <a:gd name="T102" fmla="*/ 277 w 1842"/>
                <a:gd name="T103" fmla="*/ 716 h 922"/>
                <a:gd name="T104" fmla="*/ 350 w 1842"/>
                <a:gd name="T105" fmla="*/ 768 h 922"/>
                <a:gd name="T106" fmla="*/ 428 w 1842"/>
                <a:gd name="T107" fmla="*/ 813 h 922"/>
                <a:gd name="T108" fmla="*/ 510 w 1842"/>
                <a:gd name="T109" fmla="*/ 852 h 922"/>
                <a:gd name="T110" fmla="*/ 598 w 1842"/>
                <a:gd name="T111" fmla="*/ 881 h 922"/>
                <a:gd name="T112" fmla="*/ 687 w 1842"/>
                <a:gd name="T113" fmla="*/ 904 h 922"/>
                <a:gd name="T114" fmla="*/ 781 w 1842"/>
                <a:gd name="T115" fmla="*/ 917 h 922"/>
                <a:gd name="T116" fmla="*/ 877 w 1842"/>
                <a:gd name="T117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2" h="922">
                  <a:moveTo>
                    <a:pt x="877" y="922"/>
                  </a:moveTo>
                  <a:lnTo>
                    <a:pt x="968" y="917"/>
                  </a:lnTo>
                  <a:lnTo>
                    <a:pt x="1057" y="905"/>
                  </a:lnTo>
                  <a:lnTo>
                    <a:pt x="1143" y="884"/>
                  </a:lnTo>
                  <a:lnTo>
                    <a:pt x="1227" y="858"/>
                  </a:lnTo>
                  <a:lnTo>
                    <a:pt x="1305" y="823"/>
                  </a:lnTo>
                  <a:lnTo>
                    <a:pt x="1381" y="782"/>
                  </a:lnTo>
                  <a:lnTo>
                    <a:pt x="1453" y="734"/>
                  </a:lnTo>
                  <a:lnTo>
                    <a:pt x="1519" y="681"/>
                  </a:lnTo>
                  <a:lnTo>
                    <a:pt x="1580" y="623"/>
                  </a:lnTo>
                  <a:lnTo>
                    <a:pt x="1637" y="559"/>
                  </a:lnTo>
                  <a:lnTo>
                    <a:pt x="1686" y="490"/>
                  </a:lnTo>
                  <a:lnTo>
                    <a:pt x="1731" y="416"/>
                  </a:lnTo>
                  <a:lnTo>
                    <a:pt x="1768" y="340"/>
                  </a:lnTo>
                  <a:lnTo>
                    <a:pt x="1797" y="258"/>
                  </a:lnTo>
                  <a:lnTo>
                    <a:pt x="1820" y="175"/>
                  </a:lnTo>
                  <a:lnTo>
                    <a:pt x="1835" y="89"/>
                  </a:lnTo>
                  <a:lnTo>
                    <a:pt x="1842" y="0"/>
                  </a:lnTo>
                  <a:lnTo>
                    <a:pt x="1735" y="0"/>
                  </a:lnTo>
                  <a:lnTo>
                    <a:pt x="1728" y="87"/>
                  </a:lnTo>
                  <a:lnTo>
                    <a:pt x="1711" y="174"/>
                  </a:lnTo>
                  <a:lnTo>
                    <a:pt x="1686" y="257"/>
                  </a:lnTo>
                  <a:lnTo>
                    <a:pt x="1653" y="337"/>
                  </a:lnTo>
                  <a:lnTo>
                    <a:pt x="1613" y="412"/>
                  </a:lnTo>
                  <a:lnTo>
                    <a:pt x="1567" y="483"/>
                  </a:lnTo>
                  <a:lnTo>
                    <a:pt x="1514" y="550"/>
                  </a:lnTo>
                  <a:lnTo>
                    <a:pt x="1454" y="611"/>
                  </a:lnTo>
                  <a:lnTo>
                    <a:pt x="1390" y="666"/>
                  </a:lnTo>
                  <a:lnTo>
                    <a:pt x="1320" y="716"/>
                  </a:lnTo>
                  <a:lnTo>
                    <a:pt x="1246" y="759"/>
                  </a:lnTo>
                  <a:lnTo>
                    <a:pt x="1167" y="795"/>
                  </a:lnTo>
                  <a:lnTo>
                    <a:pt x="1084" y="823"/>
                  </a:lnTo>
                  <a:lnTo>
                    <a:pt x="999" y="846"/>
                  </a:lnTo>
                  <a:lnTo>
                    <a:pt x="910" y="858"/>
                  </a:lnTo>
                  <a:lnTo>
                    <a:pt x="818" y="862"/>
                  </a:lnTo>
                  <a:lnTo>
                    <a:pt x="730" y="858"/>
                  </a:lnTo>
                  <a:lnTo>
                    <a:pt x="644" y="846"/>
                  </a:lnTo>
                  <a:lnTo>
                    <a:pt x="561" y="826"/>
                  </a:lnTo>
                  <a:lnTo>
                    <a:pt x="480" y="800"/>
                  </a:lnTo>
                  <a:lnTo>
                    <a:pt x="405" y="765"/>
                  </a:lnTo>
                  <a:lnTo>
                    <a:pt x="332" y="725"/>
                  </a:lnTo>
                  <a:lnTo>
                    <a:pt x="263" y="679"/>
                  </a:lnTo>
                  <a:lnTo>
                    <a:pt x="199" y="627"/>
                  </a:lnTo>
                  <a:lnTo>
                    <a:pt x="141" y="569"/>
                  </a:lnTo>
                  <a:lnTo>
                    <a:pt x="88" y="508"/>
                  </a:lnTo>
                  <a:lnTo>
                    <a:pt x="40" y="441"/>
                  </a:lnTo>
                  <a:lnTo>
                    <a:pt x="0" y="370"/>
                  </a:lnTo>
                  <a:lnTo>
                    <a:pt x="42" y="449"/>
                  </a:lnTo>
                  <a:lnTo>
                    <a:pt x="91" y="523"/>
                  </a:lnTo>
                  <a:lnTo>
                    <a:pt x="146" y="593"/>
                  </a:lnTo>
                  <a:lnTo>
                    <a:pt x="208" y="657"/>
                  </a:lnTo>
                  <a:lnTo>
                    <a:pt x="277" y="716"/>
                  </a:lnTo>
                  <a:lnTo>
                    <a:pt x="350" y="768"/>
                  </a:lnTo>
                  <a:lnTo>
                    <a:pt x="428" y="813"/>
                  </a:lnTo>
                  <a:lnTo>
                    <a:pt x="510" y="852"/>
                  </a:lnTo>
                  <a:lnTo>
                    <a:pt x="598" y="881"/>
                  </a:lnTo>
                  <a:lnTo>
                    <a:pt x="687" y="904"/>
                  </a:lnTo>
                  <a:lnTo>
                    <a:pt x="781" y="917"/>
                  </a:lnTo>
                  <a:lnTo>
                    <a:pt x="877" y="9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gray">
            <a:xfrm>
              <a:off x="7761288" y="5873750"/>
              <a:ext cx="436563" cy="207963"/>
            </a:xfrm>
            <a:custGeom>
              <a:avLst/>
              <a:gdLst>
                <a:gd name="T0" fmla="*/ 202 w 275"/>
                <a:gd name="T1" fmla="*/ 97 h 131"/>
                <a:gd name="T2" fmla="*/ 240 w 275"/>
                <a:gd name="T3" fmla="*/ 0 h 131"/>
                <a:gd name="T4" fmla="*/ 275 w 275"/>
                <a:gd name="T5" fmla="*/ 0 h 131"/>
                <a:gd name="T6" fmla="*/ 275 w 275"/>
                <a:gd name="T7" fmla="*/ 131 h 131"/>
                <a:gd name="T8" fmla="*/ 251 w 275"/>
                <a:gd name="T9" fmla="*/ 131 h 131"/>
                <a:gd name="T10" fmla="*/ 251 w 275"/>
                <a:gd name="T11" fmla="*/ 26 h 131"/>
                <a:gd name="T12" fmla="*/ 251 w 275"/>
                <a:gd name="T13" fmla="*/ 26 h 131"/>
                <a:gd name="T14" fmla="*/ 210 w 275"/>
                <a:gd name="T15" fmla="*/ 131 h 131"/>
                <a:gd name="T16" fmla="*/ 193 w 275"/>
                <a:gd name="T17" fmla="*/ 131 h 131"/>
                <a:gd name="T18" fmla="*/ 152 w 275"/>
                <a:gd name="T19" fmla="*/ 26 h 131"/>
                <a:gd name="T20" fmla="*/ 152 w 275"/>
                <a:gd name="T21" fmla="*/ 26 h 131"/>
                <a:gd name="T22" fmla="*/ 152 w 275"/>
                <a:gd name="T23" fmla="*/ 131 h 131"/>
                <a:gd name="T24" fmla="*/ 128 w 275"/>
                <a:gd name="T25" fmla="*/ 131 h 131"/>
                <a:gd name="T26" fmla="*/ 128 w 275"/>
                <a:gd name="T27" fmla="*/ 0 h 131"/>
                <a:gd name="T28" fmla="*/ 164 w 275"/>
                <a:gd name="T29" fmla="*/ 0 h 131"/>
                <a:gd name="T30" fmla="*/ 202 w 275"/>
                <a:gd name="T31" fmla="*/ 97 h 131"/>
                <a:gd name="T32" fmla="*/ 106 w 275"/>
                <a:gd name="T33" fmla="*/ 20 h 131"/>
                <a:gd name="T34" fmla="*/ 64 w 275"/>
                <a:gd name="T35" fmla="*/ 20 h 131"/>
                <a:gd name="T36" fmla="*/ 64 w 275"/>
                <a:gd name="T37" fmla="*/ 131 h 131"/>
                <a:gd name="T38" fmla="*/ 40 w 275"/>
                <a:gd name="T39" fmla="*/ 131 h 131"/>
                <a:gd name="T40" fmla="*/ 40 w 275"/>
                <a:gd name="T41" fmla="*/ 20 h 131"/>
                <a:gd name="T42" fmla="*/ 0 w 275"/>
                <a:gd name="T43" fmla="*/ 20 h 131"/>
                <a:gd name="T44" fmla="*/ 0 w 275"/>
                <a:gd name="T45" fmla="*/ 0 h 131"/>
                <a:gd name="T46" fmla="*/ 106 w 275"/>
                <a:gd name="T47" fmla="*/ 0 h 131"/>
                <a:gd name="T48" fmla="*/ 106 w 275"/>
                <a:gd name="T49" fmla="*/ 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5" h="131">
                  <a:moveTo>
                    <a:pt x="202" y="97"/>
                  </a:moveTo>
                  <a:lnTo>
                    <a:pt x="240" y="0"/>
                  </a:lnTo>
                  <a:lnTo>
                    <a:pt x="275" y="0"/>
                  </a:lnTo>
                  <a:lnTo>
                    <a:pt x="275" y="131"/>
                  </a:lnTo>
                  <a:lnTo>
                    <a:pt x="251" y="131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10" y="131"/>
                  </a:lnTo>
                  <a:lnTo>
                    <a:pt x="193" y="131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131"/>
                  </a:lnTo>
                  <a:lnTo>
                    <a:pt x="128" y="131"/>
                  </a:lnTo>
                  <a:lnTo>
                    <a:pt x="128" y="0"/>
                  </a:lnTo>
                  <a:lnTo>
                    <a:pt x="164" y="0"/>
                  </a:lnTo>
                  <a:lnTo>
                    <a:pt x="202" y="97"/>
                  </a:lnTo>
                  <a:close/>
                  <a:moveTo>
                    <a:pt x="106" y="20"/>
                  </a:moveTo>
                  <a:lnTo>
                    <a:pt x="64" y="20"/>
                  </a:lnTo>
                  <a:lnTo>
                    <a:pt x="64" y="131"/>
                  </a:lnTo>
                  <a:lnTo>
                    <a:pt x="40" y="131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562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Full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228600"/>
            <a:ext cx="8686800" cy="5486400"/>
          </a:xfrm>
          <a:solidFill>
            <a:srgbClr val="63666A"/>
          </a:solidFill>
        </p:spPr>
        <p:txBody>
          <a:bodyPr/>
          <a:lstStyle/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28600" y="1280160"/>
            <a:ext cx="8686800" cy="685800"/>
          </a:xfrm>
        </p:spPr>
        <p:txBody>
          <a:bodyPr vert="horz" lIns="228600" tIns="182880" rIns="22860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Section Divider title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gray">
          <a:xfrm>
            <a:off x="284671" y="6427114"/>
            <a:ext cx="6384869" cy="430886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defPPr>
              <a:defRPr lang="en-US"/>
            </a:defPPr>
            <a:lvl1pPr>
              <a:defRPr sz="1000">
                <a:latin typeface="Arial" pitchFamily="34" charset="0"/>
              </a:defRPr>
            </a:lvl1pPr>
          </a:lstStyle>
          <a:p>
            <a:pPr lvl="0">
              <a:tabLst>
                <a:tab pos="284163" algn="l"/>
              </a:tabLst>
            </a:pPr>
            <a:r>
              <a:rPr lang="en-US" baseline="0" dirty="0" smtClean="0"/>
              <a:t>Title of Presentation  </a:t>
            </a:r>
            <a:r>
              <a:rPr lang="en-US" baseline="0" dirty="0" smtClean="0">
                <a:solidFill>
                  <a:srgbClr val="97999B"/>
                </a:solidFill>
              </a:rPr>
              <a:t>|</a:t>
            </a:r>
            <a:r>
              <a:rPr lang="en-US" baseline="0" dirty="0" smtClean="0"/>
              <a:t>  15 August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22800"/>
            <a:ext cx="621102" cy="435200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lvl1pPr algn="l">
              <a:defRPr lang="en-US" sz="1000" smtClean="0">
                <a:latin typeface="Arial" pitchFamily="34" charset="0"/>
              </a:defRPr>
            </a:lvl1pPr>
          </a:lstStyle>
          <a:p>
            <a:fld id="{C4D62B78-4118-4F90-ADB6-C738423865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24600" y="5826645"/>
            <a:ext cx="2438400" cy="8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8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gray">
          <a:xfrm>
            <a:off x="284671" y="6427114"/>
            <a:ext cx="6384869" cy="430886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defPPr>
              <a:defRPr lang="en-US"/>
            </a:defPPr>
            <a:lvl1pPr>
              <a:defRPr sz="1000">
                <a:latin typeface="Arial" pitchFamily="34" charset="0"/>
              </a:defRPr>
            </a:lvl1pPr>
          </a:lstStyle>
          <a:p>
            <a:pPr lvl="0">
              <a:tabLst>
                <a:tab pos="284163" algn="l"/>
              </a:tabLst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28600" y="225425"/>
            <a:ext cx="8686800" cy="917575"/>
          </a:xfrm>
          <a:prstGeom prst="rect">
            <a:avLst/>
          </a:prstGeom>
        </p:spPr>
        <p:txBody>
          <a:bodyPr vert="horz" lIns="228600" tIns="182880" rIns="228600" bIns="22860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28600" y="1143000"/>
            <a:ext cx="8686800" cy="4724400"/>
          </a:xfrm>
          <a:prstGeom prst="rect">
            <a:avLst/>
          </a:prstGeom>
        </p:spPr>
        <p:txBody>
          <a:bodyPr vert="horz" lIns="228600" tIns="91440" rIns="228600" bIns="9144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22800"/>
            <a:ext cx="621102" cy="435200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lvl1pPr algn="l">
              <a:defRPr lang="en-US" sz="1000" smtClean="0">
                <a:latin typeface="Arial" pitchFamily="34" charset="0"/>
              </a:defRPr>
            </a:lvl1pPr>
          </a:lstStyle>
          <a:p>
            <a:fld id="{C4D62B78-4118-4F90-ADB6-C738423865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 bwMode="gray">
          <a:xfrm>
            <a:off x="7552062" y="6083194"/>
            <a:ext cx="1371600" cy="538843"/>
            <a:chOff x="622301" y="3028950"/>
            <a:chExt cx="7778750" cy="3055938"/>
          </a:xfrm>
          <a:solidFill>
            <a:srgbClr val="0033A0"/>
          </a:solidFill>
        </p:grpSpPr>
        <p:sp>
          <p:nvSpPr>
            <p:cNvPr id="45" name="Freeform 44"/>
            <p:cNvSpPr>
              <a:spLocks/>
            </p:cNvSpPr>
            <p:nvPr/>
          </p:nvSpPr>
          <p:spPr bwMode="gray">
            <a:xfrm>
              <a:off x="4456113" y="4791075"/>
              <a:ext cx="695325" cy="742950"/>
            </a:xfrm>
            <a:custGeom>
              <a:avLst/>
              <a:gdLst>
                <a:gd name="T0" fmla="*/ 202 w 438"/>
                <a:gd name="T1" fmla="*/ 215 h 468"/>
                <a:gd name="T2" fmla="*/ 301 w 438"/>
                <a:gd name="T3" fmla="*/ 0 h 468"/>
                <a:gd name="T4" fmla="*/ 438 w 438"/>
                <a:gd name="T5" fmla="*/ 0 h 468"/>
                <a:gd name="T6" fmla="*/ 266 w 438"/>
                <a:gd name="T7" fmla="*/ 327 h 468"/>
                <a:gd name="T8" fmla="*/ 248 w 438"/>
                <a:gd name="T9" fmla="*/ 360 h 468"/>
                <a:gd name="T10" fmla="*/ 231 w 438"/>
                <a:gd name="T11" fmla="*/ 388 h 468"/>
                <a:gd name="T12" fmla="*/ 215 w 438"/>
                <a:gd name="T13" fmla="*/ 412 h 468"/>
                <a:gd name="T14" fmla="*/ 199 w 438"/>
                <a:gd name="T15" fmla="*/ 429 h 468"/>
                <a:gd name="T16" fmla="*/ 179 w 438"/>
                <a:gd name="T17" fmla="*/ 444 h 468"/>
                <a:gd name="T18" fmla="*/ 157 w 438"/>
                <a:gd name="T19" fmla="*/ 455 h 468"/>
                <a:gd name="T20" fmla="*/ 132 w 438"/>
                <a:gd name="T21" fmla="*/ 462 h 468"/>
                <a:gd name="T22" fmla="*/ 99 w 438"/>
                <a:gd name="T23" fmla="*/ 467 h 468"/>
                <a:gd name="T24" fmla="*/ 62 w 438"/>
                <a:gd name="T25" fmla="*/ 468 h 468"/>
                <a:gd name="T26" fmla="*/ 37 w 438"/>
                <a:gd name="T27" fmla="*/ 468 h 468"/>
                <a:gd name="T28" fmla="*/ 14 w 438"/>
                <a:gd name="T29" fmla="*/ 467 h 468"/>
                <a:gd name="T30" fmla="*/ 0 w 438"/>
                <a:gd name="T31" fmla="*/ 465 h 468"/>
                <a:gd name="T32" fmla="*/ 17 w 438"/>
                <a:gd name="T33" fmla="*/ 368 h 468"/>
                <a:gd name="T34" fmla="*/ 46 w 438"/>
                <a:gd name="T35" fmla="*/ 370 h 468"/>
                <a:gd name="T36" fmla="*/ 69 w 438"/>
                <a:gd name="T37" fmla="*/ 368 h 468"/>
                <a:gd name="T38" fmla="*/ 84 w 438"/>
                <a:gd name="T39" fmla="*/ 363 h 468"/>
                <a:gd name="T40" fmla="*/ 93 w 438"/>
                <a:gd name="T41" fmla="*/ 354 h 468"/>
                <a:gd name="T42" fmla="*/ 98 w 438"/>
                <a:gd name="T43" fmla="*/ 339 h 468"/>
                <a:gd name="T44" fmla="*/ 95 w 438"/>
                <a:gd name="T45" fmla="*/ 318 h 468"/>
                <a:gd name="T46" fmla="*/ 35 w 438"/>
                <a:gd name="T47" fmla="*/ 0 h 468"/>
                <a:gd name="T48" fmla="*/ 178 w 438"/>
                <a:gd name="T49" fmla="*/ 0 h 468"/>
                <a:gd name="T50" fmla="*/ 202 w 438"/>
                <a:gd name="T51" fmla="*/ 215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8" h="468">
                  <a:moveTo>
                    <a:pt x="202" y="215"/>
                  </a:moveTo>
                  <a:lnTo>
                    <a:pt x="301" y="0"/>
                  </a:lnTo>
                  <a:lnTo>
                    <a:pt x="438" y="0"/>
                  </a:lnTo>
                  <a:lnTo>
                    <a:pt x="266" y="327"/>
                  </a:lnTo>
                  <a:lnTo>
                    <a:pt x="248" y="360"/>
                  </a:lnTo>
                  <a:lnTo>
                    <a:pt x="231" y="388"/>
                  </a:lnTo>
                  <a:lnTo>
                    <a:pt x="215" y="412"/>
                  </a:lnTo>
                  <a:lnTo>
                    <a:pt x="199" y="429"/>
                  </a:lnTo>
                  <a:lnTo>
                    <a:pt x="179" y="444"/>
                  </a:lnTo>
                  <a:lnTo>
                    <a:pt x="157" y="455"/>
                  </a:lnTo>
                  <a:lnTo>
                    <a:pt x="132" y="462"/>
                  </a:lnTo>
                  <a:lnTo>
                    <a:pt x="99" y="467"/>
                  </a:lnTo>
                  <a:lnTo>
                    <a:pt x="62" y="468"/>
                  </a:lnTo>
                  <a:lnTo>
                    <a:pt x="37" y="468"/>
                  </a:lnTo>
                  <a:lnTo>
                    <a:pt x="14" y="467"/>
                  </a:lnTo>
                  <a:lnTo>
                    <a:pt x="0" y="465"/>
                  </a:lnTo>
                  <a:lnTo>
                    <a:pt x="17" y="368"/>
                  </a:lnTo>
                  <a:lnTo>
                    <a:pt x="46" y="370"/>
                  </a:lnTo>
                  <a:lnTo>
                    <a:pt x="69" y="368"/>
                  </a:lnTo>
                  <a:lnTo>
                    <a:pt x="84" y="363"/>
                  </a:lnTo>
                  <a:lnTo>
                    <a:pt x="93" y="354"/>
                  </a:lnTo>
                  <a:lnTo>
                    <a:pt x="98" y="339"/>
                  </a:lnTo>
                  <a:lnTo>
                    <a:pt x="95" y="318"/>
                  </a:lnTo>
                  <a:lnTo>
                    <a:pt x="35" y="0"/>
                  </a:lnTo>
                  <a:lnTo>
                    <a:pt x="178" y="0"/>
                  </a:lnTo>
                  <a:lnTo>
                    <a:pt x="202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gray">
            <a:xfrm>
              <a:off x="3376613" y="47767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8 h 369"/>
                <a:gd name="T6" fmla="*/ 186 w 415"/>
                <a:gd name="T7" fmla="*/ 95 h 369"/>
                <a:gd name="T8" fmla="*/ 207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6 h 369"/>
                <a:gd name="T16" fmla="*/ 275 w 415"/>
                <a:gd name="T17" fmla="*/ 110 h 369"/>
                <a:gd name="T18" fmla="*/ 281 w 415"/>
                <a:gd name="T19" fmla="*/ 126 h 369"/>
                <a:gd name="T20" fmla="*/ 281 w 415"/>
                <a:gd name="T21" fmla="*/ 146 h 369"/>
                <a:gd name="T22" fmla="*/ 153 w 415"/>
                <a:gd name="T23" fmla="*/ 146 h 369"/>
                <a:gd name="T24" fmla="*/ 411 w 415"/>
                <a:gd name="T25" fmla="*/ 215 h 369"/>
                <a:gd name="T26" fmla="*/ 415 w 415"/>
                <a:gd name="T27" fmla="*/ 175 h 369"/>
                <a:gd name="T28" fmla="*/ 413 w 415"/>
                <a:gd name="T29" fmla="*/ 138 h 369"/>
                <a:gd name="T30" fmla="*/ 406 w 415"/>
                <a:gd name="T31" fmla="*/ 104 h 369"/>
                <a:gd name="T32" fmla="*/ 393 w 415"/>
                <a:gd name="T33" fmla="*/ 74 h 369"/>
                <a:gd name="T34" fmla="*/ 373 w 415"/>
                <a:gd name="T35" fmla="*/ 49 h 369"/>
                <a:gd name="T36" fmla="*/ 348 w 415"/>
                <a:gd name="T37" fmla="*/ 28 h 369"/>
                <a:gd name="T38" fmla="*/ 317 w 415"/>
                <a:gd name="T39" fmla="*/ 13 h 369"/>
                <a:gd name="T40" fmla="*/ 281 w 415"/>
                <a:gd name="T41" fmla="*/ 3 h 369"/>
                <a:gd name="T42" fmla="*/ 240 w 415"/>
                <a:gd name="T43" fmla="*/ 0 h 369"/>
                <a:gd name="T44" fmla="*/ 198 w 415"/>
                <a:gd name="T45" fmla="*/ 3 h 369"/>
                <a:gd name="T46" fmla="*/ 158 w 415"/>
                <a:gd name="T47" fmla="*/ 13 h 369"/>
                <a:gd name="T48" fmla="*/ 121 w 415"/>
                <a:gd name="T49" fmla="*/ 30 h 369"/>
                <a:gd name="T50" fmla="*/ 86 w 415"/>
                <a:gd name="T51" fmla="*/ 50 h 369"/>
                <a:gd name="T52" fmla="*/ 58 w 415"/>
                <a:gd name="T53" fmla="*/ 79 h 369"/>
                <a:gd name="T54" fmla="*/ 34 w 415"/>
                <a:gd name="T55" fmla="*/ 110 h 369"/>
                <a:gd name="T56" fmla="*/ 15 w 415"/>
                <a:gd name="T57" fmla="*/ 147 h 369"/>
                <a:gd name="T58" fmla="*/ 5 w 415"/>
                <a:gd name="T59" fmla="*/ 187 h 369"/>
                <a:gd name="T60" fmla="*/ 0 w 415"/>
                <a:gd name="T61" fmla="*/ 224 h 369"/>
                <a:gd name="T62" fmla="*/ 5 w 415"/>
                <a:gd name="T63" fmla="*/ 257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1 h 369"/>
                <a:gd name="T70" fmla="*/ 75 w 415"/>
                <a:gd name="T71" fmla="*/ 348 h 369"/>
                <a:gd name="T72" fmla="*/ 104 w 415"/>
                <a:gd name="T73" fmla="*/ 358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7 h 369"/>
                <a:gd name="T80" fmla="*/ 238 w 415"/>
                <a:gd name="T81" fmla="*/ 363 h 369"/>
                <a:gd name="T82" fmla="*/ 269 w 415"/>
                <a:gd name="T83" fmla="*/ 355 h 369"/>
                <a:gd name="T84" fmla="*/ 299 w 415"/>
                <a:gd name="T85" fmla="*/ 343 h 369"/>
                <a:gd name="T86" fmla="*/ 327 w 415"/>
                <a:gd name="T87" fmla="*/ 327 h 369"/>
                <a:gd name="T88" fmla="*/ 353 w 415"/>
                <a:gd name="T89" fmla="*/ 308 h 369"/>
                <a:gd name="T90" fmla="*/ 375 w 415"/>
                <a:gd name="T91" fmla="*/ 282 h 369"/>
                <a:gd name="T92" fmla="*/ 391 w 415"/>
                <a:gd name="T93" fmla="*/ 253 h 369"/>
                <a:gd name="T94" fmla="*/ 257 w 415"/>
                <a:gd name="T95" fmla="*/ 253 h 369"/>
                <a:gd name="T96" fmla="*/ 246 w 415"/>
                <a:gd name="T97" fmla="*/ 266 h 369"/>
                <a:gd name="T98" fmla="*/ 231 w 415"/>
                <a:gd name="T99" fmla="*/ 275 h 369"/>
                <a:gd name="T100" fmla="*/ 214 w 415"/>
                <a:gd name="T101" fmla="*/ 281 h 369"/>
                <a:gd name="T102" fmla="*/ 198 w 415"/>
                <a:gd name="T103" fmla="*/ 284 h 369"/>
                <a:gd name="T104" fmla="*/ 177 w 415"/>
                <a:gd name="T105" fmla="*/ 279 h 369"/>
                <a:gd name="T106" fmla="*/ 159 w 415"/>
                <a:gd name="T107" fmla="*/ 270 h 369"/>
                <a:gd name="T108" fmla="*/ 147 w 415"/>
                <a:gd name="T109" fmla="*/ 257 h 369"/>
                <a:gd name="T110" fmla="*/ 140 w 415"/>
                <a:gd name="T111" fmla="*/ 238 h 369"/>
                <a:gd name="T112" fmla="*/ 140 w 415"/>
                <a:gd name="T113" fmla="*/ 215 h 369"/>
                <a:gd name="T114" fmla="*/ 411 w 415"/>
                <a:gd name="T115" fmla="*/ 21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8"/>
                  </a:lnTo>
                  <a:lnTo>
                    <a:pt x="186" y="95"/>
                  </a:lnTo>
                  <a:lnTo>
                    <a:pt x="207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6"/>
                  </a:lnTo>
                  <a:lnTo>
                    <a:pt x="275" y="110"/>
                  </a:lnTo>
                  <a:lnTo>
                    <a:pt x="281" y="126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11" y="215"/>
                  </a:moveTo>
                  <a:lnTo>
                    <a:pt x="415" y="175"/>
                  </a:lnTo>
                  <a:lnTo>
                    <a:pt x="413" y="138"/>
                  </a:lnTo>
                  <a:lnTo>
                    <a:pt x="406" y="104"/>
                  </a:lnTo>
                  <a:lnTo>
                    <a:pt x="393" y="74"/>
                  </a:lnTo>
                  <a:lnTo>
                    <a:pt x="373" y="49"/>
                  </a:lnTo>
                  <a:lnTo>
                    <a:pt x="348" y="28"/>
                  </a:lnTo>
                  <a:lnTo>
                    <a:pt x="317" y="13"/>
                  </a:lnTo>
                  <a:lnTo>
                    <a:pt x="281" y="3"/>
                  </a:lnTo>
                  <a:lnTo>
                    <a:pt x="240" y="0"/>
                  </a:lnTo>
                  <a:lnTo>
                    <a:pt x="198" y="3"/>
                  </a:lnTo>
                  <a:lnTo>
                    <a:pt x="158" y="13"/>
                  </a:lnTo>
                  <a:lnTo>
                    <a:pt x="121" y="30"/>
                  </a:lnTo>
                  <a:lnTo>
                    <a:pt x="86" y="50"/>
                  </a:lnTo>
                  <a:lnTo>
                    <a:pt x="58" y="79"/>
                  </a:lnTo>
                  <a:lnTo>
                    <a:pt x="34" y="110"/>
                  </a:lnTo>
                  <a:lnTo>
                    <a:pt x="15" y="147"/>
                  </a:lnTo>
                  <a:lnTo>
                    <a:pt x="5" y="187"/>
                  </a:lnTo>
                  <a:lnTo>
                    <a:pt x="0" y="224"/>
                  </a:lnTo>
                  <a:lnTo>
                    <a:pt x="5" y="257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1"/>
                  </a:lnTo>
                  <a:lnTo>
                    <a:pt x="75" y="348"/>
                  </a:lnTo>
                  <a:lnTo>
                    <a:pt x="104" y="358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7"/>
                  </a:lnTo>
                  <a:lnTo>
                    <a:pt x="238" y="363"/>
                  </a:lnTo>
                  <a:lnTo>
                    <a:pt x="269" y="355"/>
                  </a:lnTo>
                  <a:lnTo>
                    <a:pt x="299" y="343"/>
                  </a:lnTo>
                  <a:lnTo>
                    <a:pt x="327" y="327"/>
                  </a:lnTo>
                  <a:lnTo>
                    <a:pt x="353" y="308"/>
                  </a:lnTo>
                  <a:lnTo>
                    <a:pt x="375" y="282"/>
                  </a:lnTo>
                  <a:lnTo>
                    <a:pt x="391" y="253"/>
                  </a:lnTo>
                  <a:lnTo>
                    <a:pt x="257" y="253"/>
                  </a:lnTo>
                  <a:lnTo>
                    <a:pt x="246" y="266"/>
                  </a:lnTo>
                  <a:lnTo>
                    <a:pt x="231" y="275"/>
                  </a:lnTo>
                  <a:lnTo>
                    <a:pt x="214" y="281"/>
                  </a:lnTo>
                  <a:lnTo>
                    <a:pt x="198" y="284"/>
                  </a:lnTo>
                  <a:lnTo>
                    <a:pt x="177" y="279"/>
                  </a:lnTo>
                  <a:lnTo>
                    <a:pt x="159" y="270"/>
                  </a:lnTo>
                  <a:lnTo>
                    <a:pt x="147" y="257"/>
                  </a:lnTo>
                  <a:lnTo>
                    <a:pt x="140" y="238"/>
                  </a:lnTo>
                  <a:lnTo>
                    <a:pt x="140" y="215"/>
                  </a:lnTo>
                  <a:lnTo>
                    <a:pt x="411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gray">
            <a:xfrm>
              <a:off x="4056063" y="4618038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9 w 274"/>
                <a:gd name="T3" fmla="*/ 461 h 461"/>
                <a:gd name="T4" fmla="*/ 116 w 274"/>
                <a:gd name="T5" fmla="*/ 461 h 461"/>
                <a:gd name="T6" fmla="*/ 84 w 274"/>
                <a:gd name="T7" fmla="*/ 460 h 461"/>
                <a:gd name="T8" fmla="*/ 58 w 274"/>
                <a:gd name="T9" fmla="*/ 454 h 461"/>
                <a:gd name="T10" fmla="*/ 39 w 274"/>
                <a:gd name="T11" fmla="*/ 446 h 461"/>
                <a:gd name="T12" fmla="*/ 27 w 274"/>
                <a:gd name="T13" fmla="*/ 434 h 461"/>
                <a:gd name="T14" fmla="*/ 20 w 274"/>
                <a:gd name="T15" fmla="*/ 417 h 461"/>
                <a:gd name="T16" fmla="*/ 18 w 274"/>
                <a:gd name="T17" fmla="*/ 396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09 h 461"/>
                <a:gd name="T28" fmla="*/ 67 w 274"/>
                <a:gd name="T29" fmla="*/ 109 h 461"/>
                <a:gd name="T30" fmla="*/ 87 w 274"/>
                <a:gd name="T31" fmla="*/ 0 h 461"/>
                <a:gd name="T32" fmla="*/ 226 w 274"/>
                <a:gd name="T33" fmla="*/ 0 h 461"/>
                <a:gd name="T34" fmla="*/ 207 w 274"/>
                <a:gd name="T35" fmla="*/ 109 h 461"/>
                <a:gd name="T36" fmla="*/ 274 w 274"/>
                <a:gd name="T37" fmla="*/ 109 h 461"/>
                <a:gd name="T38" fmla="*/ 260 w 274"/>
                <a:gd name="T39" fmla="*/ 189 h 461"/>
                <a:gd name="T40" fmla="*/ 192 w 274"/>
                <a:gd name="T41" fmla="*/ 189 h 461"/>
                <a:gd name="T42" fmla="*/ 170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9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9" y="461"/>
                  </a:lnTo>
                  <a:lnTo>
                    <a:pt x="116" y="461"/>
                  </a:lnTo>
                  <a:lnTo>
                    <a:pt x="84" y="460"/>
                  </a:lnTo>
                  <a:lnTo>
                    <a:pt x="58" y="454"/>
                  </a:lnTo>
                  <a:lnTo>
                    <a:pt x="39" y="446"/>
                  </a:lnTo>
                  <a:lnTo>
                    <a:pt x="27" y="434"/>
                  </a:lnTo>
                  <a:lnTo>
                    <a:pt x="20" y="417"/>
                  </a:lnTo>
                  <a:lnTo>
                    <a:pt x="18" y="396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09"/>
                  </a:lnTo>
                  <a:lnTo>
                    <a:pt x="67" y="109"/>
                  </a:lnTo>
                  <a:lnTo>
                    <a:pt x="87" y="0"/>
                  </a:lnTo>
                  <a:lnTo>
                    <a:pt x="226" y="0"/>
                  </a:lnTo>
                  <a:lnTo>
                    <a:pt x="207" y="109"/>
                  </a:lnTo>
                  <a:lnTo>
                    <a:pt x="274" y="109"/>
                  </a:lnTo>
                  <a:lnTo>
                    <a:pt x="260" y="189"/>
                  </a:lnTo>
                  <a:lnTo>
                    <a:pt x="192" y="189"/>
                  </a:lnTo>
                  <a:lnTo>
                    <a:pt x="170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9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gray">
            <a:xfrm>
              <a:off x="985838" y="4564063"/>
              <a:ext cx="741363" cy="800100"/>
            </a:xfrm>
            <a:custGeom>
              <a:avLst/>
              <a:gdLst>
                <a:gd name="T0" fmla="*/ 314 w 467"/>
                <a:gd name="T1" fmla="*/ 137 h 504"/>
                <a:gd name="T2" fmla="*/ 299 w 467"/>
                <a:gd name="T3" fmla="*/ 119 h 504"/>
                <a:gd name="T4" fmla="*/ 259 w 467"/>
                <a:gd name="T5" fmla="*/ 110 h 504"/>
                <a:gd name="T6" fmla="*/ 219 w 467"/>
                <a:gd name="T7" fmla="*/ 117 h 504"/>
                <a:gd name="T8" fmla="*/ 203 w 467"/>
                <a:gd name="T9" fmla="*/ 138 h 504"/>
                <a:gd name="T10" fmla="*/ 210 w 467"/>
                <a:gd name="T11" fmla="*/ 159 h 504"/>
                <a:gd name="T12" fmla="*/ 235 w 467"/>
                <a:gd name="T13" fmla="*/ 174 h 504"/>
                <a:gd name="T14" fmla="*/ 275 w 467"/>
                <a:gd name="T15" fmla="*/ 184 h 504"/>
                <a:gd name="T16" fmla="*/ 320 w 467"/>
                <a:gd name="T17" fmla="*/ 196 h 504"/>
                <a:gd name="T18" fmla="*/ 368 w 467"/>
                <a:gd name="T19" fmla="*/ 213 h 504"/>
                <a:gd name="T20" fmla="*/ 408 w 467"/>
                <a:gd name="T21" fmla="*/ 233 h 504"/>
                <a:gd name="T22" fmla="*/ 437 w 467"/>
                <a:gd name="T23" fmla="*/ 266 h 504"/>
                <a:gd name="T24" fmla="*/ 451 w 467"/>
                <a:gd name="T25" fmla="*/ 311 h 504"/>
                <a:gd name="T26" fmla="*/ 439 w 467"/>
                <a:gd name="T27" fmla="*/ 375 h 504"/>
                <a:gd name="T28" fmla="*/ 402 w 467"/>
                <a:gd name="T29" fmla="*/ 431 h 504"/>
                <a:gd name="T30" fmla="*/ 345 w 467"/>
                <a:gd name="T31" fmla="*/ 473 h 504"/>
                <a:gd name="T32" fmla="*/ 274 w 467"/>
                <a:gd name="T33" fmla="*/ 497 h 504"/>
                <a:gd name="T34" fmla="*/ 189 w 467"/>
                <a:gd name="T35" fmla="*/ 504 h 504"/>
                <a:gd name="T36" fmla="*/ 112 w 467"/>
                <a:gd name="T37" fmla="*/ 495 h 504"/>
                <a:gd name="T38" fmla="*/ 54 w 467"/>
                <a:gd name="T39" fmla="*/ 467 h 504"/>
                <a:gd name="T40" fmla="*/ 17 w 467"/>
                <a:gd name="T41" fmla="*/ 424 h 504"/>
                <a:gd name="T42" fmla="*/ 0 w 467"/>
                <a:gd name="T43" fmla="*/ 372 h 504"/>
                <a:gd name="T44" fmla="*/ 155 w 467"/>
                <a:gd name="T45" fmla="*/ 343 h 504"/>
                <a:gd name="T46" fmla="*/ 164 w 467"/>
                <a:gd name="T47" fmla="*/ 373 h 504"/>
                <a:gd name="T48" fmla="*/ 188 w 467"/>
                <a:gd name="T49" fmla="*/ 390 h 504"/>
                <a:gd name="T50" fmla="*/ 217 w 467"/>
                <a:gd name="T51" fmla="*/ 394 h 504"/>
                <a:gd name="T52" fmla="*/ 259 w 467"/>
                <a:gd name="T53" fmla="*/ 388 h 504"/>
                <a:gd name="T54" fmla="*/ 286 w 467"/>
                <a:gd name="T55" fmla="*/ 372 h 504"/>
                <a:gd name="T56" fmla="*/ 290 w 467"/>
                <a:gd name="T57" fmla="*/ 348 h 504"/>
                <a:gd name="T58" fmla="*/ 272 w 467"/>
                <a:gd name="T59" fmla="*/ 330 h 504"/>
                <a:gd name="T60" fmla="*/ 240 w 467"/>
                <a:gd name="T61" fmla="*/ 318 h 504"/>
                <a:gd name="T62" fmla="*/ 197 w 467"/>
                <a:gd name="T63" fmla="*/ 306 h 504"/>
                <a:gd name="T64" fmla="*/ 149 w 467"/>
                <a:gd name="T65" fmla="*/ 294 h 504"/>
                <a:gd name="T66" fmla="*/ 104 w 467"/>
                <a:gd name="T67" fmla="*/ 275 h 504"/>
                <a:gd name="T68" fmla="*/ 69 w 467"/>
                <a:gd name="T69" fmla="*/ 248 h 504"/>
                <a:gd name="T70" fmla="*/ 48 w 467"/>
                <a:gd name="T71" fmla="*/ 208 h 504"/>
                <a:gd name="T72" fmla="*/ 46 w 467"/>
                <a:gd name="T73" fmla="*/ 153 h 504"/>
                <a:gd name="T74" fmla="*/ 70 w 467"/>
                <a:gd name="T75" fmla="*/ 94 h 504"/>
                <a:gd name="T76" fmla="*/ 113 w 467"/>
                <a:gd name="T77" fmla="*/ 48 h 504"/>
                <a:gd name="T78" fmla="*/ 174 w 467"/>
                <a:gd name="T79" fmla="*/ 18 h 504"/>
                <a:gd name="T80" fmla="*/ 246 w 467"/>
                <a:gd name="T81" fmla="*/ 1 h 504"/>
                <a:gd name="T82" fmla="*/ 327 w 467"/>
                <a:gd name="T83" fmla="*/ 3 h 504"/>
                <a:gd name="T84" fmla="*/ 394 w 467"/>
                <a:gd name="T85" fmla="*/ 21 h 504"/>
                <a:gd name="T86" fmla="*/ 439 w 467"/>
                <a:gd name="T87" fmla="*/ 54 h 504"/>
                <a:gd name="T88" fmla="*/ 463 w 467"/>
                <a:gd name="T89" fmla="*/ 100 h 504"/>
                <a:gd name="T90" fmla="*/ 467 w 467"/>
                <a:gd name="T91" fmla="*/ 15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7" h="504">
                  <a:moveTo>
                    <a:pt x="316" y="152"/>
                  </a:moveTo>
                  <a:lnTo>
                    <a:pt x="314" y="137"/>
                  </a:lnTo>
                  <a:lnTo>
                    <a:pt x="308" y="126"/>
                  </a:lnTo>
                  <a:lnTo>
                    <a:pt x="299" y="119"/>
                  </a:lnTo>
                  <a:lnTo>
                    <a:pt x="281" y="113"/>
                  </a:lnTo>
                  <a:lnTo>
                    <a:pt x="259" y="110"/>
                  </a:lnTo>
                  <a:lnTo>
                    <a:pt x="235" y="113"/>
                  </a:lnTo>
                  <a:lnTo>
                    <a:pt x="219" y="117"/>
                  </a:lnTo>
                  <a:lnTo>
                    <a:pt x="209" y="126"/>
                  </a:lnTo>
                  <a:lnTo>
                    <a:pt x="203" y="138"/>
                  </a:lnTo>
                  <a:lnTo>
                    <a:pt x="204" y="149"/>
                  </a:lnTo>
                  <a:lnTo>
                    <a:pt x="210" y="159"/>
                  </a:lnTo>
                  <a:lnTo>
                    <a:pt x="220" y="167"/>
                  </a:lnTo>
                  <a:lnTo>
                    <a:pt x="235" y="174"/>
                  </a:lnTo>
                  <a:lnTo>
                    <a:pt x="255" y="180"/>
                  </a:lnTo>
                  <a:lnTo>
                    <a:pt x="275" y="184"/>
                  </a:lnTo>
                  <a:lnTo>
                    <a:pt x="298" y="190"/>
                  </a:lnTo>
                  <a:lnTo>
                    <a:pt x="320" y="196"/>
                  </a:lnTo>
                  <a:lnTo>
                    <a:pt x="344" y="204"/>
                  </a:lnTo>
                  <a:lnTo>
                    <a:pt x="368" y="213"/>
                  </a:lnTo>
                  <a:lnTo>
                    <a:pt x="388" y="222"/>
                  </a:lnTo>
                  <a:lnTo>
                    <a:pt x="408" y="233"/>
                  </a:lnTo>
                  <a:lnTo>
                    <a:pt x="426" y="248"/>
                  </a:lnTo>
                  <a:lnTo>
                    <a:pt x="437" y="266"/>
                  </a:lnTo>
                  <a:lnTo>
                    <a:pt x="446" y="287"/>
                  </a:lnTo>
                  <a:lnTo>
                    <a:pt x="451" y="311"/>
                  </a:lnTo>
                  <a:lnTo>
                    <a:pt x="448" y="339"/>
                  </a:lnTo>
                  <a:lnTo>
                    <a:pt x="439" y="375"/>
                  </a:lnTo>
                  <a:lnTo>
                    <a:pt x="423" y="406"/>
                  </a:lnTo>
                  <a:lnTo>
                    <a:pt x="402" y="431"/>
                  </a:lnTo>
                  <a:lnTo>
                    <a:pt x="376" y="453"/>
                  </a:lnTo>
                  <a:lnTo>
                    <a:pt x="345" y="473"/>
                  </a:lnTo>
                  <a:lnTo>
                    <a:pt x="311" y="486"/>
                  </a:lnTo>
                  <a:lnTo>
                    <a:pt x="274" y="497"/>
                  </a:lnTo>
                  <a:lnTo>
                    <a:pt x="232" y="503"/>
                  </a:lnTo>
                  <a:lnTo>
                    <a:pt x="189" y="504"/>
                  </a:lnTo>
                  <a:lnTo>
                    <a:pt x="149" y="503"/>
                  </a:lnTo>
                  <a:lnTo>
                    <a:pt x="112" y="495"/>
                  </a:lnTo>
                  <a:lnTo>
                    <a:pt x="81" y="482"/>
                  </a:lnTo>
                  <a:lnTo>
                    <a:pt x="54" y="467"/>
                  </a:lnTo>
                  <a:lnTo>
                    <a:pt x="32" y="446"/>
                  </a:lnTo>
                  <a:lnTo>
                    <a:pt x="17" y="424"/>
                  </a:lnTo>
                  <a:lnTo>
                    <a:pt x="5" y="400"/>
                  </a:lnTo>
                  <a:lnTo>
                    <a:pt x="0" y="372"/>
                  </a:lnTo>
                  <a:lnTo>
                    <a:pt x="2" y="343"/>
                  </a:lnTo>
                  <a:lnTo>
                    <a:pt x="155" y="343"/>
                  </a:lnTo>
                  <a:lnTo>
                    <a:pt x="158" y="360"/>
                  </a:lnTo>
                  <a:lnTo>
                    <a:pt x="164" y="373"/>
                  </a:lnTo>
                  <a:lnTo>
                    <a:pt x="174" y="382"/>
                  </a:lnTo>
                  <a:lnTo>
                    <a:pt x="188" y="390"/>
                  </a:lnTo>
                  <a:lnTo>
                    <a:pt x="203" y="393"/>
                  </a:lnTo>
                  <a:lnTo>
                    <a:pt x="217" y="394"/>
                  </a:lnTo>
                  <a:lnTo>
                    <a:pt x="240" y="393"/>
                  </a:lnTo>
                  <a:lnTo>
                    <a:pt x="259" y="388"/>
                  </a:lnTo>
                  <a:lnTo>
                    <a:pt x="275" y="381"/>
                  </a:lnTo>
                  <a:lnTo>
                    <a:pt x="286" y="372"/>
                  </a:lnTo>
                  <a:lnTo>
                    <a:pt x="290" y="358"/>
                  </a:lnTo>
                  <a:lnTo>
                    <a:pt x="290" y="348"/>
                  </a:lnTo>
                  <a:lnTo>
                    <a:pt x="284" y="338"/>
                  </a:lnTo>
                  <a:lnTo>
                    <a:pt x="272" y="330"/>
                  </a:lnTo>
                  <a:lnTo>
                    <a:pt x="258" y="323"/>
                  </a:lnTo>
                  <a:lnTo>
                    <a:pt x="240" y="318"/>
                  </a:lnTo>
                  <a:lnTo>
                    <a:pt x="219" y="312"/>
                  </a:lnTo>
                  <a:lnTo>
                    <a:pt x="197" y="306"/>
                  </a:lnTo>
                  <a:lnTo>
                    <a:pt x="173" y="300"/>
                  </a:lnTo>
                  <a:lnTo>
                    <a:pt x="149" y="294"/>
                  </a:lnTo>
                  <a:lnTo>
                    <a:pt x="127" y="285"/>
                  </a:lnTo>
                  <a:lnTo>
                    <a:pt x="104" y="275"/>
                  </a:lnTo>
                  <a:lnTo>
                    <a:pt x="85" y="263"/>
                  </a:lnTo>
                  <a:lnTo>
                    <a:pt x="69" y="248"/>
                  </a:lnTo>
                  <a:lnTo>
                    <a:pt x="55" y="230"/>
                  </a:lnTo>
                  <a:lnTo>
                    <a:pt x="48" y="208"/>
                  </a:lnTo>
                  <a:lnTo>
                    <a:pt x="44" y="183"/>
                  </a:lnTo>
                  <a:lnTo>
                    <a:pt x="46" y="153"/>
                  </a:lnTo>
                  <a:lnTo>
                    <a:pt x="55" y="122"/>
                  </a:lnTo>
                  <a:lnTo>
                    <a:pt x="70" y="94"/>
                  </a:lnTo>
                  <a:lnTo>
                    <a:pt x="90" y="68"/>
                  </a:lnTo>
                  <a:lnTo>
                    <a:pt x="113" y="48"/>
                  </a:lnTo>
                  <a:lnTo>
                    <a:pt x="142" y="31"/>
                  </a:lnTo>
                  <a:lnTo>
                    <a:pt x="174" y="18"/>
                  </a:lnTo>
                  <a:lnTo>
                    <a:pt x="209" y="7"/>
                  </a:lnTo>
                  <a:lnTo>
                    <a:pt x="246" y="1"/>
                  </a:lnTo>
                  <a:lnTo>
                    <a:pt x="286" y="0"/>
                  </a:lnTo>
                  <a:lnTo>
                    <a:pt x="327" y="3"/>
                  </a:lnTo>
                  <a:lnTo>
                    <a:pt x="365" y="10"/>
                  </a:lnTo>
                  <a:lnTo>
                    <a:pt x="394" y="21"/>
                  </a:lnTo>
                  <a:lnTo>
                    <a:pt x="420" y="36"/>
                  </a:lnTo>
                  <a:lnTo>
                    <a:pt x="439" y="54"/>
                  </a:lnTo>
                  <a:lnTo>
                    <a:pt x="452" y="76"/>
                  </a:lnTo>
                  <a:lnTo>
                    <a:pt x="463" y="100"/>
                  </a:lnTo>
                  <a:lnTo>
                    <a:pt x="467" y="125"/>
                  </a:lnTo>
                  <a:lnTo>
                    <a:pt x="467" y="152"/>
                  </a:lnTo>
                  <a:lnTo>
                    <a:pt x="316" y="1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"/>
            <p:cNvSpPr>
              <a:spLocks noEditPoints="1"/>
            </p:cNvSpPr>
            <p:nvPr/>
          </p:nvSpPr>
          <p:spPr bwMode="gray">
            <a:xfrm>
              <a:off x="1739901" y="4776788"/>
              <a:ext cx="655638" cy="585788"/>
            </a:xfrm>
            <a:custGeom>
              <a:avLst/>
              <a:gdLst>
                <a:gd name="T0" fmla="*/ 224 w 413"/>
                <a:gd name="T1" fmla="*/ 93 h 369"/>
                <a:gd name="T2" fmla="*/ 240 w 413"/>
                <a:gd name="T3" fmla="*/ 96 h 369"/>
                <a:gd name="T4" fmla="*/ 254 w 413"/>
                <a:gd name="T5" fmla="*/ 104 h 369"/>
                <a:gd name="T6" fmla="*/ 264 w 413"/>
                <a:gd name="T7" fmla="*/ 117 h 369"/>
                <a:gd name="T8" fmla="*/ 269 w 413"/>
                <a:gd name="T9" fmla="*/ 135 h 369"/>
                <a:gd name="T10" fmla="*/ 270 w 413"/>
                <a:gd name="T11" fmla="*/ 156 h 369"/>
                <a:gd name="T12" fmla="*/ 269 w 413"/>
                <a:gd name="T13" fmla="*/ 181 h 369"/>
                <a:gd name="T14" fmla="*/ 261 w 413"/>
                <a:gd name="T15" fmla="*/ 211 h 369"/>
                <a:gd name="T16" fmla="*/ 251 w 413"/>
                <a:gd name="T17" fmla="*/ 235 h 369"/>
                <a:gd name="T18" fmla="*/ 239 w 413"/>
                <a:gd name="T19" fmla="*/ 253 h 369"/>
                <a:gd name="T20" fmla="*/ 226 w 413"/>
                <a:gd name="T21" fmla="*/ 264 h 369"/>
                <a:gd name="T22" fmla="*/ 209 w 413"/>
                <a:gd name="T23" fmla="*/ 272 h 369"/>
                <a:gd name="T24" fmla="*/ 191 w 413"/>
                <a:gd name="T25" fmla="*/ 275 h 369"/>
                <a:gd name="T26" fmla="*/ 174 w 413"/>
                <a:gd name="T27" fmla="*/ 272 h 369"/>
                <a:gd name="T28" fmla="*/ 160 w 413"/>
                <a:gd name="T29" fmla="*/ 264 h 369"/>
                <a:gd name="T30" fmla="*/ 151 w 413"/>
                <a:gd name="T31" fmla="*/ 253 h 369"/>
                <a:gd name="T32" fmla="*/ 145 w 413"/>
                <a:gd name="T33" fmla="*/ 235 h 369"/>
                <a:gd name="T34" fmla="*/ 144 w 413"/>
                <a:gd name="T35" fmla="*/ 211 h 369"/>
                <a:gd name="T36" fmla="*/ 147 w 413"/>
                <a:gd name="T37" fmla="*/ 181 h 369"/>
                <a:gd name="T38" fmla="*/ 150 w 413"/>
                <a:gd name="T39" fmla="*/ 163 h 369"/>
                <a:gd name="T40" fmla="*/ 157 w 413"/>
                <a:gd name="T41" fmla="*/ 147 h 369"/>
                <a:gd name="T42" fmla="*/ 165 w 413"/>
                <a:gd name="T43" fmla="*/ 131 h 369"/>
                <a:gd name="T44" fmla="*/ 175 w 413"/>
                <a:gd name="T45" fmla="*/ 116 h 369"/>
                <a:gd name="T46" fmla="*/ 188 w 413"/>
                <a:gd name="T47" fmla="*/ 104 h 369"/>
                <a:gd name="T48" fmla="*/ 205 w 413"/>
                <a:gd name="T49" fmla="*/ 96 h 369"/>
                <a:gd name="T50" fmla="*/ 224 w 413"/>
                <a:gd name="T51" fmla="*/ 93 h 369"/>
                <a:gd name="T52" fmla="*/ 4 w 413"/>
                <a:gd name="T53" fmla="*/ 189 h 369"/>
                <a:gd name="T54" fmla="*/ 0 w 413"/>
                <a:gd name="T55" fmla="*/ 226 h 369"/>
                <a:gd name="T56" fmla="*/ 4 w 413"/>
                <a:gd name="T57" fmla="*/ 259 h 369"/>
                <a:gd name="T58" fmla="*/ 13 w 413"/>
                <a:gd name="T59" fmla="*/ 287 h 369"/>
                <a:gd name="T60" fmla="*/ 28 w 413"/>
                <a:gd name="T61" fmla="*/ 312 h 369"/>
                <a:gd name="T62" fmla="*/ 49 w 413"/>
                <a:gd name="T63" fmla="*/ 331 h 369"/>
                <a:gd name="T64" fmla="*/ 74 w 413"/>
                <a:gd name="T65" fmla="*/ 348 h 369"/>
                <a:gd name="T66" fmla="*/ 104 w 413"/>
                <a:gd name="T67" fmla="*/ 360 h 369"/>
                <a:gd name="T68" fmla="*/ 138 w 413"/>
                <a:gd name="T69" fmla="*/ 366 h 369"/>
                <a:gd name="T70" fmla="*/ 174 w 413"/>
                <a:gd name="T71" fmla="*/ 369 h 369"/>
                <a:gd name="T72" fmla="*/ 211 w 413"/>
                <a:gd name="T73" fmla="*/ 366 h 369"/>
                <a:gd name="T74" fmla="*/ 246 w 413"/>
                <a:gd name="T75" fmla="*/ 360 h 369"/>
                <a:gd name="T76" fmla="*/ 281 w 413"/>
                <a:gd name="T77" fmla="*/ 348 h 369"/>
                <a:gd name="T78" fmla="*/ 312 w 413"/>
                <a:gd name="T79" fmla="*/ 331 h 369"/>
                <a:gd name="T80" fmla="*/ 340 w 413"/>
                <a:gd name="T81" fmla="*/ 311 h 369"/>
                <a:gd name="T82" fmla="*/ 364 w 413"/>
                <a:gd name="T83" fmla="*/ 285 h 369"/>
                <a:gd name="T84" fmla="*/ 385 w 413"/>
                <a:gd name="T85" fmla="*/ 256 h 369"/>
                <a:gd name="T86" fmla="*/ 399 w 413"/>
                <a:gd name="T87" fmla="*/ 221 h 369"/>
                <a:gd name="T88" fmla="*/ 410 w 413"/>
                <a:gd name="T89" fmla="*/ 181 h 369"/>
                <a:gd name="T90" fmla="*/ 413 w 413"/>
                <a:gd name="T91" fmla="*/ 146 h 369"/>
                <a:gd name="T92" fmla="*/ 410 w 413"/>
                <a:gd name="T93" fmla="*/ 114 h 369"/>
                <a:gd name="T94" fmla="*/ 402 w 413"/>
                <a:gd name="T95" fmla="*/ 86 h 369"/>
                <a:gd name="T96" fmla="*/ 388 w 413"/>
                <a:gd name="T97" fmla="*/ 61 h 369"/>
                <a:gd name="T98" fmla="*/ 368 w 413"/>
                <a:gd name="T99" fmla="*/ 40 h 369"/>
                <a:gd name="T100" fmla="*/ 343 w 413"/>
                <a:gd name="T101" fmla="*/ 22 h 369"/>
                <a:gd name="T102" fmla="*/ 313 w 413"/>
                <a:gd name="T103" fmla="*/ 10 h 369"/>
                <a:gd name="T104" fmla="*/ 279 w 413"/>
                <a:gd name="T105" fmla="*/ 3 h 369"/>
                <a:gd name="T106" fmla="*/ 239 w 413"/>
                <a:gd name="T107" fmla="*/ 0 h 369"/>
                <a:gd name="T108" fmla="*/ 196 w 413"/>
                <a:gd name="T109" fmla="*/ 3 h 369"/>
                <a:gd name="T110" fmla="*/ 154 w 413"/>
                <a:gd name="T111" fmla="*/ 12 h 369"/>
                <a:gd name="T112" fmla="*/ 117 w 413"/>
                <a:gd name="T113" fmla="*/ 28 h 369"/>
                <a:gd name="T114" fmla="*/ 84 w 413"/>
                <a:gd name="T115" fmla="*/ 49 h 369"/>
                <a:gd name="T116" fmla="*/ 56 w 413"/>
                <a:gd name="T117" fmla="*/ 76 h 369"/>
                <a:gd name="T118" fmla="*/ 32 w 413"/>
                <a:gd name="T119" fmla="*/ 108 h 369"/>
                <a:gd name="T120" fmla="*/ 14 w 413"/>
                <a:gd name="T121" fmla="*/ 146 h 369"/>
                <a:gd name="T122" fmla="*/ 4 w 413"/>
                <a:gd name="T123" fmla="*/ 18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3" h="369">
                  <a:moveTo>
                    <a:pt x="224" y="93"/>
                  </a:moveTo>
                  <a:lnTo>
                    <a:pt x="240" y="96"/>
                  </a:lnTo>
                  <a:lnTo>
                    <a:pt x="254" y="104"/>
                  </a:lnTo>
                  <a:lnTo>
                    <a:pt x="264" y="117"/>
                  </a:lnTo>
                  <a:lnTo>
                    <a:pt x="269" y="135"/>
                  </a:lnTo>
                  <a:lnTo>
                    <a:pt x="270" y="156"/>
                  </a:lnTo>
                  <a:lnTo>
                    <a:pt x="269" y="181"/>
                  </a:lnTo>
                  <a:lnTo>
                    <a:pt x="261" y="211"/>
                  </a:lnTo>
                  <a:lnTo>
                    <a:pt x="251" y="235"/>
                  </a:lnTo>
                  <a:lnTo>
                    <a:pt x="239" y="253"/>
                  </a:lnTo>
                  <a:lnTo>
                    <a:pt x="226" y="264"/>
                  </a:lnTo>
                  <a:lnTo>
                    <a:pt x="209" y="272"/>
                  </a:lnTo>
                  <a:lnTo>
                    <a:pt x="191" y="275"/>
                  </a:lnTo>
                  <a:lnTo>
                    <a:pt x="174" y="272"/>
                  </a:lnTo>
                  <a:lnTo>
                    <a:pt x="160" y="264"/>
                  </a:lnTo>
                  <a:lnTo>
                    <a:pt x="151" y="253"/>
                  </a:lnTo>
                  <a:lnTo>
                    <a:pt x="145" y="235"/>
                  </a:lnTo>
                  <a:lnTo>
                    <a:pt x="144" y="211"/>
                  </a:lnTo>
                  <a:lnTo>
                    <a:pt x="147" y="181"/>
                  </a:lnTo>
                  <a:lnTo>
                    <a:pt x="150" y="163"/>
                  </a:lnTo>
                  <a:lnTo>
                    <a:pt x="157" y="147"/>
                  </a:lnTo>
                  <a:lnTo>
                    <a:pt x="165" y="131"/>
                  </a:lnTo>
                  <a:lnTo>
                    <a:pt x="175" y="116"/>
                  </a:lnTo>
                  <a:lnTo>
                    <a:pt x="188" y="104"/>
                  </a:lnTo>
                  <a:lnTo>
                    <a:pt x="205" y="96"/>
                  </a:lnTo>
                  <a:lnTo>
                    <a:pt x="224" y="93"/>
                  </a:lnTo>
                  <a:close/>
                  <a:moveTo>
                    <a:pt x="4" y="189"/>
                  </a:moveTo>
                  <a:lnTo>
                    <a:pt x="0" y="226"/>
                  </a:lnTo>
                  <a:lnTo>
                    <a:pt x="4" y="259"/>
                  </a:lnTo>
                  <a:lnTo>
                    <a:pt x="13" y="287"/>
                  </a:lnTo>
                  <a:lnTo>
                    <a:pt x="28" y="312"/>
                  </a:lnTo>
                  <a:lnTo>
                    <a:pt x="49" y="331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8" y="366"/>
                  </a:lnTo>
                  <a:lnTo>
                    <a:pt x="174" y="369"/>
                  </a:lnTo>
                  <a:lnTo>
                    <a:pt x="211" y="366"/>
                  </a:lnTo>
                  <a:lnTo>
                    <a:pt x="246" y="360"/>
                  </a:lnTo>
                  <a:lnTo>
                    <a:pt x="281" y="348"/>
                  </a:lnTo>
                  <a:lnTo>
                    <a:pt x="312" y="331"/>
                  </a:lnTo>
                  <a:lnTo>
                    <a:pt x="340" y="311"/>
                  </a:lnTo>
                  <a:lnTo>
                    <a:pt x="364" y="285"/>
                  </a:lnTo>
                  <a:lnTo>
                    <a:pt x="385" y="256"/>
                  </a:lnTo>
                  <a:lnTo>
                    <a:pt x="399" y="221"/>
                  </a:lnTo>
                  <a:lnTo>
                    <a:pt x="410" y="181"/>
                  </a:lnTo>
                  <a:lnTo>
                    <a:pt x="413" y="146"/>
                  </a:lnTo>
                  <a:lnTo>
                    <a:pt x="410" y="114"/>
                  </a:lnTo>
                  <a:lnTo>
                    <a:pt x="402" y="86"/>
                  </a:lnTo>
                  <a:lnTo>
                    <a:pt x="388" y="61"/>
                  </a:lnTo>
                  <a:lnTo>
                    <a:pt x="368" y="40"/>
                  </a:lnTo>
                  <a:lnTo>
                    <a:pt x="343" y="22"/>
                  </a:lnTo>
                  <a:lnTo>
                    <a:pt x="313" y="10"/>
                  </a:lnTo>
                  <a:lnTo>
                    <a:pt x="279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4" y="12"/>
                  </a:lnTo>
                  <a:lnTo>
                    <a:pt x="117" y="28"/>
                  </a:lnTo>
                  <a:lnTo>
                    <a:pt x="84" y="49"/>
                  </a:lnTo>
                  <a:lnTo>
                    <a:pt x="56" y="76"/>
                  </a:lnTo>
                  <a:lnTo>
                    <a:pt x="32" y="108"/>
                  </a:lnTo>
                  <a:lnTo>
                    <a:pt x="14" y="146"/>
                  </a:lnTo>
                  <a:lnTo>
                    <a:pt x="4" y="1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gray">
            <a:xfrm>
              <a:off x="2425701" y="4776788"/>
              <a:ext cx="649288" cy="585788"/>
            </a:xfrm>
            <a:custGeom>
              <a:avLst/>
              <a:gdLst>
                <a:gd name="T0" fmla="*/ 266 w 409"/>
                <a:gd name="T1" fmla="*/ 143 h 369"/>
                <a:gd name="T2" fmla="*/ 266 w 409"/>
                <a:gd name="T3" fmla="*/ 129 h 369"/>
                <a:gd name="T4" fmla="*/ 263 w 409"/>
                <a:gd name="T5" fmla="*/ 117 h 369"/>
                <a:gd name="T6" fmla="*/ 257 w 409"/>
                <a:gd name="T7" fmla="*/ 107 h 369"/>
                <a:gd name="T8" fmla="*/ 248 w 409"/>
                <a:gd name="T9" fmla="*/ 99 h 369"/>
                <a:gd name="T10" fmla="*/ 237 w 409"/>
                <a:gd name="T11" fmla="*/ 95 h 369"/>
                <a:gd name="T12" fmla="*/ 223 w 409"/>
                <a:gd name="T13" fmla="*/ 93 h 369"/>
                <a:gd name="T14" fmla="*/ 202 w 409"/>
                <a:gd name="T15" fmla="*/ 96 h 369"/>
                <a:gd name="T16" fmla="*/ 186 w 409"/>
                <a:gd name="T17" fmla="*/ 105 h 369"/>
                <a:gd name="T18" fmla="*/ 173 w 409"/>
                <a:gd name="T19" fmla="*/ 117 h 369"/>
                <a:gd name="T20" fmla="*/ 162 w 409"/>
                <a:gd name="T21" fmla="*/ 134 h 369"/>
                <a:gd name="T22" fmla="*/ 153 w 409"/>
                <a:gd name="T23" fmla="*/ 151 h 369"/>
                <a:gd name="T24" fmla="*/ 149 w 409"/>
                <a:gd name="T25" fmla="*/ 169 h 369"/>
                <a:gd name="T26" fmla="*/ 144 w 409"/>
                <a:gd name="T27" fmla="*/ 189 h 369"/>
                <a:gd name="T28" fmla="*/ 141 w 409"/>
                <a:gd name="T29" fmla="*/ 212 h 369"/>
                <a:gd name="T30" fmla="*/ 143 w 409"/>
                <a:gd name="T31" fmla="*/ 233 h 369"/>
                <a:gd name="T32" fmla="*/ 149 w 409"/>
                <a:gd name="T33" fmla="*/ 251 h 369"/>
                <a:gd name="T34" fmla="*/ 158 w 409"/>
                <a:gd name="T35" fmla="*/ 263 h 369"/>
                <a:gd name="T36" fmla="*/ 173 w 409"/>
                <a:gd name="T37" fmla="*/ 272 h 369"/>
                <a:gd name="T38" fmla="*/ 190 w 409"/>
                <a:gd name="T39" fmla="*/ 275 h 369"/>
                <a:gd name="T40" fmla="*/ 210 w 409"/>
                <a:gd name="T41" fmla="*/ 272 h 369"/>
                <a:gd name="T42" fmla="*/ 226 w 409"/>
                <a:gd name="T43" fmla="*/ 264 h 369"/>
                <a:gd name="T44" fmla="*/ 240 w 409"/>
                <a:gd name="T45" fmla="*/ 253 h 369"/>
                <a:gd name="T46" fmla="*/ 248 w 409"/>
                <a:gd name="T47" fmla="*/ 239 h 369"/>
                <a:gd name="T48" fmla="*/ 254 w 409"/>
                <a:gd name="T49" fmla="*/ 223 h 369"/>
                <a:gd name="T50" fmla="*/ 397 w 409"/>
                <a:gd name="T51" fmla="*/ 223 h 369"/>
                <a:gd name="T52" fmla="*/ 385 w 409"/>
                <a:gd name="T53" fmla="*/ 256 h 369"/>
                <a:gd name="T54" fmla="*/ 367 w 409"/>
                <a:gd name="T55" fmla="*/ 284 h 369"/>
                <a:gd name="T56" fmla="*/ 348 w 409"/>
                <a:gd name="T57" fmla="*/ 308 h 369"/>
                <a:gd name="T58" fmla="*/ 324 w 409"/>
                <a:gd name="T59" fmla="*/ 327 h 369"/>
                <a:gd name="T60" fmla="*/ 297 w 409"/>
                <a:gd name="T61" fmla="*/ 343 h 369"/>
                <a:gd name="T62" fmla="*/ 268 w 409"/>
                <a:gd name="T63" fmla="*/ 354 h 369"/>
                <a:gd name="T64" fmla="*/ 238 w 409"/>
                <a:gd name="T65" fmla="*/ 363 h 369"/>
                <a:gd name="T66" fmla="*/ 207 w 409"/>
                <a:gd name="T67" fmla="*/ 367 h 369"/>
                <a:gd name="T68" fmla="*/ 174 w 409"/>
                <a:gd name="T69" fmla="*/ 369 h 369"/>
                <a:gd name="T70" fmla="*/ 137 w 409"/>
                <a:gd name="T71" fmla="*/ 366 h 369"/>
                <a:gd name="T72" fmla="*/ 103 w 409"/>
                <a:gd name="T73" fmla="*/ 360 h 369"/>
                <a:gd name="T74" fmla="*/ 75 w 409"/>
                <a:gd name="T75" fmla="*/ 348 h 369"/>
                <a:gd name="T76" fmla="*/ 48 w 409"/>
                <a:gd name="T77" fmla="*/ 331 h 369"/>
                <a:gd name="T78" fmla="*/ 28 w 409"/>
                <a:gd name="T79" fmla="*/ 311 h 369"/>
                <a:gd name="T80" fmla="*/ 12 w 409"/>
                <a:gd name="T81" fmla="*/ 287 h 369"/>
                <a:gd name="T82" fmla="*/ 3 w 409"/>
                <a:gd name="T83" fmla="*/ 257 h 369"/>
                <a:gd name="T84" fmla="*/ 0 w 409"/>
                <a:gd name="T85" fmla="*/ 224 h 369"/>
                <a:gd name="T86" fmla="*/ 3 w 409"/>
                <a:gd name="T87" fmla="*/ 187 h 369"/>
                <a:gd name="T88" fmla="*/ 14 w 409"/>
                <a:gd name="T89" fmla="*/ 150 h 369"/>
                <a:gd name="T90" fmla="*/ 28 w 409"/>
                <a:gd name="T91" fmla="*/ 116 h 369"/>
                <a:gd name="T92" fmla="*/ 48 w 409"/>
                <a:gd name="T93" fmla="*/ 86 h 369"/>
                <a:gd name="T94" fmla="*/ 72 w 409"/>
                <a:gd name="T95" fmla="*/ 61 h 369"/>
                <a:gd name="T96" fmla="*/ 100 w 409"/>
                <a:gd name="T97" fmla="*/ 38 h 369"/>
                <a:gd name="T98" fmla="*/ 131 w 409"/>
                <a:gd name="T99" fmla="*/ 22 h 369"/>
                <a:gd name="T100" fmla="*/ 165 w 409"/>
                <a:gd name="T101" fmla="*/ 10 h 369"/>
                <a:gd name="T102" fmla="*/ 201 w 409"/>
                <a:gd name="T103" fmla="*/ 3 h 369"/>
                <a:gd name="T104" fmla="*/ 240 w 409"/>
                <a:gd name="T105" fmla="*/ 0 h 369"/>
                <a:gd name="T106" fmla="*/ 271 w 409"/>
                <a:gd name="T107" fmla="*/ 1 h 369"/>
                <a:gd name="T108" fmla="*/ 300 w 409"/>
                <a:gd name="T109" fmla="*/ 6 h 369"/>
                <a:gd name="T110" fmla="*/ 327 w 409"/>
                <a:gd name="T111" fmla="*/ 15 h 369"/>
                <a:gd name="T112" fmla="*/ 352 w 409"/>
                <a:gd name="T113" fmla="*/ 25 h 369"/>
                <a:gd name="T114" fmla="*/ 373 w 409"/>
                <a:gd name="T115" fmla="*/ 41 h 369"/>
                <a:gd name="T116" fmla="*/ 390 w 409"/>
                <a:gd name="T117" fmla="*/ 61 h 369"/>
                <a:gd name="T118" fmla="*/ 402 w 409"/>
                <a:gd name="T119" fmla="*/ 83 h 369"/>
                <a:gd name="T120" fmla="*/ 409 w 409"/>
                <a:gd name="T121" fmla="*/ 111 h 369"/>
                <a:gd name="T122" fmla="*/ 409 w 409"/>
                <a:gd name="T123" fmla="*/ 143 h 369"/>
                <a:gd name="T124" fmla="*/ 266 w 409"/>
                <a:gd name="T125" fmla="*/ 14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9" h="369">
                  <a:moveTo>
                    <a:pt x="266" y="143"/>
                  </a:moveTo>
                  <a:lnTo>
                    <a:pt x="266" y="129"/>
                  </a:lnTo>
                  <a:lnTo>
                    <a:pt x="263" y="117"/>
                  </a:lnTo>
                  <a:lnTo>
                    <a:pt x="257" y="107"/>
                  </a:lnTo>
                  <a:lnTo>
                    <a:pt x="248" y="99"/>
                  </a:lnTo>
                  <a:lnTo>
                    <a:pt x="237" y="95"/>
                  </a:lnTo>
                  <a:lnTo>
                    <a:pt x="223" y="93"/>
                  </a:lnTo>
                  <a:lnTo>
                    <a:pt x="202" y="96"/>
                  </a:lnTo>
                  <a:lnTo>
                    <a:pt x="186" y="105"/>
                  </a:lnTo>
                  <a:lnTo>
                    <a:pt x="173" y="117"/>
                  </a:lnTo>
                  <a:lnTo>
                    <a:pt x="162" y="134"/>
                  </a:lnTo>
                  <a:lnTo>
                    <a:pt x="153" y="151"/>
                  </a:lnTo>
                  <a:lnTo>
                    <a:pt x="149" y="169"/>
                  </a:lnTo>
                  <a:lnTo>
                    <a:pt x="144" y="189"/>
                  </a:lnTo>
                  <a:lnTo>
                    <a:pt x="141" y="212"/>
                  </a:lnTo>
                  <a:lnTo>
                    <a:pt x="143" y="233"/>
                  </a:lnTo>
                  <a:lnTo>
                    <a:pt x="149" y="251"/>
                  </a:lnTo>
                  <a:lnTo>
                    <a:pt x="158" y="263"/>
                  </a:lnTo>
                  <a:lnTo>
                    <a:pt x="173" y="272"/>
                  </a:lnTo>
                  <a:lnTo>
                    <a:pt x="190" y="275"/>
                  </a:lnTo>
                  <a:lnTo>
                    <a:pt x="210" y="272"/>
                  </a:lnTo>
                  <a:lnTo>
                    <a:pt x="226" y="264"/>
                  </a:lnTo>
                  <a:lnTo>
                    <a:pt x="240" y="253"/>
                  </a:lnTo>
                  <a:lnTo>
                    <a:pt x="248" y="239"/>
                  </a:lnTo>
                  <a:lnTo>
                    <a:pt x="254" y="223"/>
                  </a:lnTo>
                  <a:lnTo>
                    <a:pt x="397" y="223"/>
                  </a:lnTo>
                  <a:lnTo>
                    <a:pt x="385" y="256"/>
                  </a:lnTo>
                  <a:lnTo>
                    <a:pt x="367" y="284"/>
                  </a:lnTo>
                  <a:lnTo>
                    <a:pt x="348" y="308"/>
                  </a:lnTo>
                  <a:lnTo>
                    <a:pt x="324" y="327"/>
                  </a:lnTo>
                  <a:lnTo>
                    <a:pt x="297" y="343"/>
                  </a:lnTo>
                  <a:lnTo>
                    <a:pt x="268" y="354"/>
                  </a:lnTo>
                  <a:lnTo>
                    <a:pt x="238" y="363"/>
                  </a:lnTo>
                  <a:lnTo>
                    <a:pt x="207" y="367"/>
                  </a:lnTo>
                  <a:lnTo>
                    <a:pt x="174" y="369"/>
                  </a:lnTo>
                  <a:lnTo>
                    <a:pt x="137" y="366"/>
                  </a:lnTo>
                  <a:lnTo>
                    <a:pt x="103" y="360"/>
                  </a:lnTo>
                  <a:lnTo>
                    <a:pt x="75" y="348"/>
                  </a:lnTo>
                  <a:lnTo>
                    <a:pt x="48" y="331"/>
                  </a:lnTo>
                  <a:lnTo>
                    <a:pt x="28" y="311"/>
                  </a:lnTo>
                  <a:lnTo>
                    <a:pt x="12" y="287"/>
                  </a:lnTo>
                  <a:lnTo>
                    <a:pt x="3" y="257"/>
                  </a:lnTo>
                  <a:lnTo>
                    <a:pt x="0" y="224"/>
                  </a:lnTo>
                  <a:lnTo>
                    <a:pt x="3" y="187"/>
                  </a:lnTo>
                  <a:lnTo>
                    <a:pt x="14" y="150"/>
                  </a:lnTo>
                  <a:lnTo>
                    <a:pt x="28" y="116"/>
                  </a:lnTo>
                  <a:lnTo>
                    <a:pt x="48" y="86"/>
                  </a:lnTo>
                  <a:lnTo>
                    <a:pt x="72" y="61"/>
                  </a:lnTo>
                  <a:lnTo>
                    <a:pt x="100" y="38"/>
                  </a:lnTo>
                  <a:lnTo>
                    <a:pt x="131" y="22"/>
                  </a:lnTo>
                  <a:lnTo>
                    <a:pt x="165" y="10"/>
                  </a:lnTo>
                  <a:lnTo>
                    <a:pt x="201" y="3"/>
                  </a:lnTo>
                  <a:lnTo>
                    <a:pt x="240" y="0"/>
                  </a:lnTo>
                  <a:lnTo>
                    <a:pt x="271" y="1"/>
                  </a:lnTo>
                  <a:lnTo>
                    <a:pt x="300" y="6"/>
                  </a:lnTo>
                  <a:lnTo>
                    <a:pt x="327" y="15"/>
                  </a:lnTo>
                  <a:lnTo>
                    <a:pt x="352" y="25"/>
                  </a:lnTo>
                  <a:lnTo>
                    <a:pt x="373" y="41"/>
                  </a:lnTo>
                  <a:lnTo>
                    <a:pt x="390" y="61"/>
                  </a:lnTo>
                  <a:lnTo>
                    <a:pt x="402" y="83"/>
                  </a:lnTo>
                  <a:lnTo>
                    <a:pt x="409" y="111"/>
                  </a:lnTo>
                  <a:lnTo>
                    <a:pt x="409" y="143"/>
                  </a:lnTo>
                  <a:lnTo>
                    <a:pt x="266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"/>
            <p:cNvSpPr>
              <a:spLocks noEditPoints="1"/>
            </p:cNvSpPr>
            <p:nvPr/>
          </p:nvSpPr>
          <p:spPr bwMode="gray">
            <a:xfrm>
              <a:off x="3063876" y="4564063"/>
              <a:ext cx="365125" cy="781050"/>
            </a:xfrm>
            <a:custGeom>
              <a:avLst/>
              <a:gdLst>
                <a:gd name="T0" fmla="*/ 0 w 230"/>
                <a:gd name="T1" fmla="*/ 492 h 492"/>
                <a:gd name="T2" fmla="*/ 62 w 230"/>
                <a:gd name="T3" fmla="*/ 143 h 492"/>
                <a:gd name="T4" fmla="*/ 203 w 230"/>
                <a:gd name="T5" fmla="*/ 143 h 492"/>
                <a:gd name="T6" fmla="*/ 141 w 230"/>
                <a:gd name="T7" fmla="*/ 492 h 492"/>
                <a:gd name="T8" fmla="*/ 0 w 230"/>
                <a:gd name="T9" fmla="*/ 492 h 492"/>
                <a:gd name="T10" fmla="*/ 87 w 230"/>
                <a:gd name="T11" fmla="*/ 0 h 492"/>
                <a:gd name="T12" fmla="*/ 230 w 230"/>
                <a:gd name="T13" fmla="*/ 0 h 492"/>
                <a:gd name="T14" fmla="*/ 211 w 230"/>
                <a:gd name="T15" fmla="*/ 100 h 492"/>
                <a:gd name="T16" fmla="*/ 69 w 230"/>
                <a:gd name="T17" fmla="*/ 100 h 492"/>
                <a:gd name="T18" fmla="*/ 87 w 230"/>
                <a:gd name="T1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92">
                  <a:moveTo>
                    <a:pt x="0" y="492"/>
                  </a:moveTo>
                  <a:lnTo>
                    <a:pt x="62" y="143"/>
                  </a:lnTo>
                  <a:lnTo>
                    <a:pt x="203" y="143"/>
                  </a:lnTo>
                  <a:lnTo>
                    <a:pt x="141" y="492"/>
                  </a:lnTo>
                  <a:lnTo>
                    <a:pt x="0" y="492"/>
                  </a:lnTo>
                  <a:close/>
                  <a:moveTo>
                    <a:pt x="87" y="0"/>
                  </a:moveTo>
                  <a:lnTo>
                    <a:pt x="230" y="0"/>
                  </a:lnTo>
                  <a:lnTo>
                    <a:pt x="211" y="100"/>
                  </a:lnTo>
                  <a:lnTo>
                    <a:pt x="69" y="10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gray">
            <a:xfrm>
              <a:off x="6357938" y="4179888"/>
              <a:ext cx="180975" cy="539750"/>
            </a:xfrm>
            <a:custGeom>
              <a:avLst/>
              <a:gdLst>
                <a:gd name="T0" fmla="*/ 9 w 114"/>
                <a:gd name="T1" fmla="*/ 47 h 340"/>
                <a:gd name="T2" fmla="*/ 6 w 114"/>
                <a:gd name="T3" fmla="*/ 86 h 340"/>
                <a:gd name="T4" fmla="*/ 3 w 114"/>
                <a:gd name="T5" fmla="*/ 120 h 340"/>
                <a:gd name="T6" fmla="*/ 1 w 114"/>
                <a:gd name="T7" fmla="*/ 153 h 340"/>
                <a:gd name="T8" fmla="*/ 0 w 114"/>
                <a:gd name="T9" fmla="*/ 188 h 340"/>
                <a:gd name="T10" fmla="*/ 0 w 114"/>
                <a:gd name="T11" fmla="*/ 229 h 340"/>
                <a:gd name="T12" fmla="*/ 0 w 114"/>
                <a:gd name="T13" fmla="*/ 246 h 340"/>
                <a:gd name="T14" fmla="*/ 0 w 114"/>
                <a:gd name="T15" fmla="*/ 260 h 340"/>
                <a:gd name="T16" fmla="*/ 0 w 114"/>
                <a:gd name="T17" fmla="*/ 273 h 340"/>
                <a:gd name="T18" fmla="*/ 0 w 114"/>
                <a:gd name="T19" fmla="*/ 290 h 340"/>
                <a:gd name="T20" fmla="*/ 6 w 114"/>
                <a:gd name="T21" fmla="*/ 310 h 340"/>
                <a:gd name="T22" fmla="*/ 18 w 114"/>
                <a:gd name="T23" fmla="*/ 327 h 340"/>
                <a:gd name="T24" fmla="*/ 34 w 114"/>
                <a:gd name="T25" fmla="*/ 337 h 340"/>
                <a:gd name="T26" fmla="*/ 55 w 114"/>
                <a:gd name="T27" fmla="*/ 340 h 340"/>
                <a:gd name="T28" fmla="*/ 76 w 114"/>
                <a:gd name="T29" fmla="*/ 336 h 340"/>
                <a:gd name="T30" fmla="*/ 92 w 114"/>
                <a:gd name="T31" fmla="*/ 324 h 340"/>
                <a:gd name="T32" fmla="*/ 102 w 114"/>
                <a:gd name="T33" fmla="*/ 307 h 340"/>
                <a:gd name="T34" fmla="*/ 105 w 114"/>
                <a:gd name="T35" fmla="*/ 287 h 340"/>
                <a:gd name="T36" fmla="*/ 105 w 114"/>
                <a:gd name="T37" fmla="*/ 270 h 340"/>
                <a:gd name="T38" fmla="*/ 105 w 114"/>
                <a:gd name="T39" fmla="*/ 258 h 340"/>
                <a:gd name="T40" fmla="*/ 105 w 114"/>
                <a:gd name="T41" fmla="*/ 245 h 340"/>
                <a:gd name="T42" fmla="*/ 105 w 114"/>
                <a:gd name="T43" fmla="*/ 229 h 340"/>
                <a:gd name="T44" fmla="*/ 105 w 114"/>
                <a:gd name="T45" fmla="*/ 190 h 340"/>
                <a:gd name="T46" fmla="*/ 107 w 114"/>
                <a:gd name="T47" fmla="*/ 157 h 340"/>
                <a:gd name="T48" fmla="*/ 108 w 114"/>
                <a:gd name="T49" fmla="*/ 126 h 340"/>
                <a:gd name="T50" fmla="*/ 111 w 114"/>
                <a:gd name="T51" fmla="*/ 93 h 340"/>
                <a:gd name="T52" fmla="*/ 114 w 114"/>
                <a:gd name="T53" fmla="*/ 56 h 340"/>
                <a:gd name="T54" fmla="*/ 111 w 114"/>
                <a:gd name="T55" fmla="*/ 35 h 340"/>
                <a:gd name="T56" fmla="*/ 102 w 114"/>
                <a:gd name="T57" fmla="*/ 17 h 340"/>
                <a:gd name="T58" fmla="*/ 86 w 114"/>
                <a:gd name="T59" fmla="*/ 6 h 340"/>
                <a:gd name="T60" fmla="*/ 67 w 114"/>
                <a:gd name="T61" fmla="*/ 0 h 340"/>
                <a:gd name="T62" fmla="*/ 46 w 114"/>
                <a:gd name="T63" fmla="*/ 3 h 340"/>
                <a:gd name="T64" fmla="*/ 28 w 114"/>
                <a:gd name="T65" fmla="*/ 11 h 340"/>
                <a:gd name="T66" fmla="*/ 15 w 114"/>
                <a:gd name="T67" fmla="*/ 26 h 340"/>
                <a:gd name="T68" fmla="*/ 9 w 114"/>
                <a:gd name="T69" fmla="*/ 4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340">
                  <a:moveTo>
                    <a:pt x="9" y="47"/>
                  </a:moveTo>
                  <a:lnTo>
                    <a:pt x="6" y="86"/>
                  </a:lnTo>
                  <a:lnTo>
                    <a:pt x="3" y="120"/>
                  </a:lnTo>
                  <a:lnTo>
                    <a:pt x="1" y="153"/>
                  </a:lnTo>
                  <a:lnTo>
                    <a:pt x="0" y="188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0" y="260"/>
                  </a:lnTo>
                  <a:lnTo>
                    <a:pt x="0" y="273"/>
                  </a:lnTo>
                  <a:lnTo>
                    <a:pt x="0" y="290"/>
                  </a:lnTo>
                  <a:lnTo>
                    <a:pt x="6" y="310"/>
                  </a:lnTo>
                  <a:lnTo>
                    <a:pt x="18" y="327"/>
                  </a:lnTo>
                  <a:lnTo>
                    <a:pt x="34" y="337"/>
                  </a:lnTo>
                  <a:lnTo>
                    <a:pt x="55" y="340"/>
                  </a:lnTo>
                  <a:lnTo>
                    <a:pt x="76" y="336"/>
                  </a:lnTo>
                  <a:lnTo>
                    <a:pt x="92" y="324"/>
                  </a:lnTo>
                  <a:lnTo>
                    <a:pt x="102" y="307"/>
                  </a:lnTo>
                  <a:lnTo>
                    <a:pt x="105" y="287"/>
                  </a:lnTo>
                  <a:lnTo>
                    <a:pt x="105" y="270"/>
                  </a:lnTo>
                  <a:lnTo>
                    <a:pt x="105" y="258"/>
                  </a:lnTo>
                  <a:lnTo>
                    <a:pt x="105" y="245"/>
                  </a:lnTo>
                  <a:lnTo>
                    <a:pt x="105" y="229"/>
                  </a:lnTo>
                  <a:lnTo>
                    <a:pt x="105" y="190"/>
                  </a:lnTo>
                  <a:lnTo>
                    <a:pt x="107" y="157"/>
                  </a:lnTo>
                  <a:lnTo>
                    <a:pt x="108" y="126"/>
                  </a:lnTo>
                  <a:lnTo>
                    <a:pt x="111" y="93"/>
                  </a:lnTo>
                  <a:lnTo>
                    <a:pt x="114" y="56"/>
                  </a:lnTo>
                  <a:lnTo>
                    <a:pt x="111" y="35"/>
                  </a:lnTo>
                  <a:lnTo>
                    <a:pt x="102" y="17"/>
                  </a:lnTo>
                  <a:lnTo>
                    <a:pt x="86" y="6"/>
                  </a:lnTo>
                  <a:lnTo>
                    <a:pt x="67" y="0"/>
                  </a:lnTo>
                  <a:lnTo>
                    <a:pt x="46" y="3"/>
                  </a:lnTo>
                  <a:lnTo>
                    <a:pt x="28" y="11"/>
                  </a:lnTo>
                  <a:lnTo>
                    <a:pt x="15" y="26"/>
                  </a:lnTo>
                  <a:lnTo>
                    <a:pt x="9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gray">
            <a:xfrm>
              <a:off x="6105526" y="4179888"/>
              <a:ext cx="190500" cy="539750"/>
            </a:xfrm>
            <a:custGeom>
              <a:avLst/>
              <a:gdLst>
                <a:gd name="T0" fmla="*/ 15 w 120"/>
                <a:gd name="T1" fmla="*/ 44 h 340"/>
                <a:gd name="T2" fmla="*/ 10 w 120"/>
                <a:gd name="T3" fmla="*/ 84 h 340"/>
                <a:gd name="T4" fmla="*/ 6 w 120"/>
                <a:gd name="T5" fmla="*/ 119 h 340"/>
                <a:gd name="T6" fmla="*/ 3 w 120"/>
                <a:gd name="T7" fmla="*/ 153 h 340"/>
                <a:gd name="T8" fmla="*/ 1 w 120"/>
                <a:gd name="T9" fmla="*/ 187 h 340"/>
                <a:gd name="T10" fmla="*/ 0 w 120"/>
                <a:gd name="T11" fmla="*/ 229 h 340"/>
                <a:gd name="T12" fmla="*/ 0 w 120"/>
                <a:gd name="T13" fmla="*/ 246 h 340"/>
                <a:gd name="T14" fmla="*/ 1 w 120"/>
                <a:gd name="T15" fmla="*/ 260 h 340"/>
                <a:gd name="T16" fmla="*/ 1 w 120"/>
                <a:gd name="T17" fmla="*/ 273 h 340"/>
                <a:gd name="T18" fmla="*/ 3 w 120"/>
                <a:gd name="T19" fmla="*/ 291 h 340"/>
                <a:gd name="T20" fmla="*/ 7 w 120"/>
                <a:gd name="T21" fmla="*/ 310 h 340"/>
                <a:gd name="T22" fmla="*/ 19 w 120"/>
                <a:gd name="T23" fmla="*/ 327 h 340"/>
                <a:gd name="T24" fmla="*/ 37 w 120"/>
                <a:gd name="T25" fmla="*/ 337 h 340"/>
                <a:gd name="T26" fmla="*/ 58 w 120"/>
                <a:gd name="T27" fmla="*/ 340 h 340"/>
                <a:gd name="T28" fmla="*/ 78 w 120"/>
                <a:gd name="T29" fmla="*/ 336 h 340"/>
                <a:gd name="T30" fmla="*/ 95 w 120"/>
                <a:gd name="T31" fmla="*/ 324 h 340"/>
                <a:gd name="T32" fmla="*/ 105 w 120"/>
                <a:gd name="T33" fmla="*/ 306 h 340"/>
                <a:gd name="T34" fmla="*/ 108 w 120"/>
                <a:gd name="T35" fmla="*/ 287 h 340"/>
                <a:gd name="T36" fmla="*/ 107 w 120"/>
                <a:gd name="T37" fmla="*/ 270 h 340"/>
                <a:gd name="T38" fmla="*/ 107 w 120"/>
                <a:gd name="T39" fmla="*/ 257 h 340"/>
                <a:gd name="T40" fmla="*/ 107 w 120"/>
                <a:gd name="T41" fmla="*/ 245 h 340"/>
                <a:gd name="T42" fmla="*/ 107 w 120"/>
                <a:gd name="T43" fmla="*/ 229 h 340"/>
                <a:gd name="T44" fmla="*/ 107 w 120"/>
                <a:gd name="T45" fmla="*/ 190 h 340"/>
                <a:gd name="T46" fmla="*/ 108 w 120"/>
                <a:gd name="T47" fmla="*/ 157 h 340"/>
                <a:gd name="T48" fmla="*/ 111 w 120"/>
                <a:gd name="T49" fmla="*/ 127 h 340"/>
                <a:gd name="T50" fmla="*/ 116 w 120"/>
                <a:gd name="T51" fmla="*/ 95 h 340"/>
                <a:gd name="T52" fmla="*/ 120 w 120"/>
                <a:gd name="T53" fmla="*/ 59 h 340"/>
                <a:gd name="T54" fmla="*/ 119 w 120"/>
                <a:gd name="T55" fmla="*/ 38 h 340"/>
                <a:gd name="T56" fmla="*/ 110 w 120"/>
                <a:gd name="T57" fmla="*/ 20 h 340"/>
                <a:gd name="T58" fmla="*/ 95 w 120"/>
                <a:gd name="T59" fmla="*/ 7 h 340"/>
                <a:gd name="T60" fmla="*/ 74 w 120"/>
                <a:gd name="T61" fmla="*/ 0 h 340"/>
                <a:gd name="T62" fmla="*/ 53 w 120"/>
                <a:gd name="T63" fmla="*/ 1 h 340"/>
                <a:gd name="T64" fmla="*/ 35 w 120"/>
                <a:gd name="T65" fmla="*/ 10 h 340"/>
                <a:gd name="T66" fmla="*/ 22 w 120"/>
                <a:gd name="T67" fmla="*/ 25 h 340"/>
                <a:gd name="T68" fmla="*/ 15 w 120"/>
                <a:gd name="T69" fmla="*/ 4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40">
                  <a:moveTo>
                    <a:pt x="15" y="44"/>
                  </a:moveTo>
                  <a:lnTo>
                    <a:pt x="10" y="84"/>
                  </a:lnTo>
                  <a:lnTo>
                    <a:pt x="6" y="119"/>
                  </a:lnTo>
                  <a:lnTo>
                    <a:pt x="3" y="153"/>
                  </a:lnTo>
                  <a:lnTo>
                    <a:pt x="1" y="187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1" y="260"/>
                  </a:lnTo>
                  <a:lnTo>
                    <a:pt x="1" y="273"/>
                  </a:lnTo>
                  <a:lnTo>
                    <a:pt x="3" y="291"/>
                  </a:lnTo>
                  <a:lnTo>
                    <a:pt x="7" y="310"/>
                  </a:lnTo>
                  <a:lnTo>
                    <a:pt x="19" y="327"/>
                  </a:lnTo>
                  <a:lnTo>
                    <a:pt x="37" y="337"/>
                  </a:lnTo>
                  <a:lnTo>
                    <a:pt x="58" y="340"/>
                  </a:lnTo>
                  <a:lnTo>
                    <a:pt x="78" y="336"/>
                  </a:lnTo>
                  <a:lnTo>
                    <a:pt x="95" y="324"/>
                  </a:lnTo>
                  <a:lnTo>
                    <a:pt x="105" y="306"/>
                  </a:lnTo>
                  <a:lnTo>
                    <a:pt x="108" y="287"/>
                  </a:lnTo>
                  <a:lnTo>
                    <a:pt x="107" y="270"/>
                  </a:lnTo>
                  <a:lnTo>
                    <a:pt x="107" y="257"/>
                  </a:lnTo>
                  <a:lnTo>
                    <a:pt x="107" y="245"/>
                  </a:lnTo>
                  <a:lnTo>
                    <a:pt x="107" y="229"/>
                  </a:lnTo>
                  <a:lnTo>
                    <a:pt x="107" y="190"/>
                  </a:lnTo>
                  <a:lnTo>
                    <a:pt x="108" y="157"/>
                  </a:lnTo>
                  <a:lnTo>
                    <a:pt x="111" y="127"/>
                  </a:lnTo>
                  <a:lnTo>
                    <a:pt x="116" y="95"/>
                  </a:lnTo>
                  <a:lnTo>
                    <a:pt x="120" y="59"/>
                  </a:lnTo>
                  <a:lnTo>
                    <a:pt x="119" y="38"/>
                  </a:lnTo>
                  <a:lnTo>
                    <a:pt x="110" y="20"/>
                  </a:lnTo>
                  <a:lnTo>
                    <a:pt x="95" y="7"/>
                  </a:lnTo>
                  <a:lnTo>
                    <a:pt x="74" y="0"/>
                  </a:lnTo>
                  <a:lnTo>
                    <a:pt x="53" y="1"/>
                  </a:lnTo>
                  <a:lnTo>
                    <a:pt x="35" y="10"/>
                  </a:lnTo>
                  <a:lnTo>
                    <a:pt x="22" y="25"/>
                  </a:lnTo>
                  <a:lnTo>
                    <a:pt x="1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/>
            <p:cNvSpPr>
              <a:spLocks/>
            </p:cNvSpPr>
            <p:nvPr/>
          </p:nvSpPr>
          <p:spPr bwMode="gray">
            <a:xfrm>
              <a:off x="6184901" y="5021263"/>
              <a:ext cx="344488" cy="569913"/>
            </a:xfrm>
            <a:custGeom>
              <a:avLst/>
              <a:gdLst>
                <a:gd name="T0" fmla="*/ 2 w 217"/>
                <a:gd name="T1" fmla="*/ 66 h 359"/>
                <a:gd name="T2" fmla="*/ 20 w 217"/>
                <a:gd name="T3" fmla="*/ 128 h 359"/>
                <a:gd name="T4" fmla="*/ 42 w 217"/>
                <a:gd name="T5" fmla="*/ 185 h 359"/>
                <a:gd name="T6" fmla="*/ 64 w 217"/>
                <a:gd name="T7" fmla="*/ 237 h 359"/>
                <a:gd name="T8" fmla="*/ 91 w 217"/>
                <a:gd name="T9" fmla="*/ 286 h 359"/>
                <a:gd name="T10" fmla="*/ 119 w 217"/>
                <a:gd name="T11" fmla="*/ 335 h 359"/>
                <a:gd name="T12" fmla="*/ 131 w 217"/>
                <a:gd name="T13" fmla="*/ 347 h 359"/>
                <a:gd name="T14" fmla="*/ 144 w 217"/>
                <a:gd name="T15" fmla="*/ 356 h 359"/>
                <a:gd name="T16" fmla="*/ 161 w 217"/>
                <a:gd name="T17" fmla="*/ 359 h 359"/>
                <a:gd name="T18" fmla="*/ 177 w 217"/>
                <a:gd name="T19" fmla="*/ 357 h 359"/>
                <a:gd name="T20" fmla="*/ 192 w 217"/>
                <a:gd name="T21" fmla="*/ 351 h 359"/>
                <a:gd name="T22" fmla="*/ 205 w 217"/>
                <a:gd name="T23" fmla="*/ 341 h 359"/>
                <a:gd name="T24" fmla="*/ 214 w 217"/>
                <a:gd name="T25" fmla="*/ 326 h 359"/>
                <a:gd name="T26" fmla="*/ 217 w 217"/>
                <a:gd name="T27" fmla="*/ 311 h 359"/>
                <a:gd name="T28" fmla="*/ 216 w 217"/>
                <a:gd name="T29" fmla="*/ 295 h 359"/>
                <a:gd name="T30" fmla="*/ 210 w 217"/>
                <a:gd name="T31" fmla="*/ 280 h 359"/>
                <a:gd name="T32" fmla="*/ 185 w 217"/>
                <a:gd name="T33" fmla="*/ 238 h 359"/>
                <a:gd name="T34" fmla="*/ 161 w 217"/>
                <a:gd name="T35" fmla="*/ 194 h 359"/>
                <a:gd name="T36" fmla="*/ 140 w 217"/>
                <a:gd name="T37" fmla="*/ 148 h 359"/>
                <a:gd name="T38" fmla="*/ 121 w 217"/>
                <a:gd name="T39" fmla="*/ 97 h 359"/>
                <a:gd name="T40" fmla="*/ 104 w 217"/>
                <a:gd name="T41" fmla="*/ 41 h 359"/>
                <a:gd name="T42" fmla="*/ 98 w 217"/>
                <a:gd name="T43" fmla="*/ 26 h 359"/>
                <a:gd name="T44" fmla="*/ 86 w 217"/>
                <a:gd name="T45" fmla="*/ 12 h 359"/>
                <a:gd name="T46" fmla="*/ 73 w 217"/>
                <a:gd name="T47" fmla="*/ 5 h 359"/>
                <a:gd name="T48" fmla="*/ 57 w 217"/>
                <a:gd name="T49" fmla="*/ 0 h 359"/>
                <a:gd name="T50" fmla="*/ 40 w 217"/>
                <a:gd name="T51" fmla="*/ 2 h 359"/>
                <a:gd name="T52" fmla="*/ 24 w 217"/>
                <a:gd name="T53" fmla="*/ 9 h 359"/>
                <a:gd name="T54" fmla="*/ 12 w 217"/>
                <a:gd name="T55" fmla="*/ 20 h 359"/>
                <a:gd name="T56" fmla="*/ 5 w 217"/>
                <a:gd name="T57" fmla="*/ 33 h 359"/>
                <a:gd name="T58" fmla="*/ 0 w 217"/>
                <a:gd name="T59" fmla="*/ 50 h 359"/>
                <a:gd name="T60" fmla="*/ 2 w 217"/>
                <a:gd name="T61" fmla="*/ 6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7" h="359">
                  <a:moveTo>
                    <a:pt x="2" y="66"/>
                  </a:moveTo>
                  <a:lnTo>
                    <a:pt x="20" y="128"/>
                  </a:lnTo>
                  <a:lnTo>
                    <a:pt x="42" y="185"/>
                  </a:lnTo>
                  <a:lnTo>
                    <a:pt x="64" y="237"/>
                  </a:lnTo>
                  <a:lnTo>
                    <a:pt x="91" y="286"/>
                  </a:lnTo>
                  <a:lnTo>
                    <a:pt x="119" y="335"/>
                  </a:lnTo>
                  <a:lnTo>
                    <a:pt x="131" y="347"/>
                  </a:lnTo>
                  <a:lnTo>
                    <a:pt x="144" y="356"/>
                  </a:lnTo>
                  <a:lnTo>
                    <a:pt x="161" y="359"/>
                  </a:lnTo>
                  <a:lnTo>
                    <a:pt x="177" y="357"/>
                  </a:lnTo>
                  <a:lnTo>
                    <a:pt x="192" y="351"/>
                  </a:lnTo>
                  <a:lnTo>
                    <a:pt x="205" y="341"/>
                  </a:lnTo>
                  <a:lnTo>
                    <a:pt x="214" y="326"/>
                  </a:lnTo>
                  <a:lnTo>
                    <a:pt x="217" y="311"/>
                  </a:lnTo>
                  <a:lnTo>
                    <a:pt x="216" y="295"/>
                  </a:lnTo>
                  <a:lnTo>
                    <a:pt x="210" y="280"/>
                  </a:lnTo>
                  <a:lnTo>
                    <a:pt x="185" y="238"/>
                  </a:lnTo>
                  <a:lnTo>
                    <a:pt x="161" y="194"/>
                  </a:lnTo>
                  <a:lnTo>
                    <a:pt x="140" y="148"/>
                  </a:lnTo>
                  <a:lnTo>
                    <a:pt x="121" y="97"/>
                  </a:lnTo>
                  <a:lnTo>
                    <a:pt x="104" y="41"/>
                  </a:lnTo>
                  <a:lnTo>
                    <a:pt x="98" y="26"/>
                  </a:lnTo>
                  <a:lnTo>
                    <a:pt x="86" y="12"/>
                  </a:lnTo>
                  <a:lnTo>
                    <a:pt x="73" y="5"/>
                  </a:lnTo>
                  <a:lnTo>
                    <a:pt x="57" y="0"/>
                  </a:lnTo>
                  <a:lnTo>
                    <a:pt x="40" y="2"/>
                  </a:lnTo>
                  <a:lnTo>
                    <a:pt x="24" y="9"/>
                  </a:lnTo>
                  <a:lnTo>
                    <a:pt x="12" y="20"/>
                  </a:lnTo>
                  <a:lnTo>
                    <a:pt x="5" y="33"/>
                  </a:lnTo>
                  <a:lnTo>
                    <a:pt x="0" y="50"/>
                  </a:lnTo>
                  <a:lnTo>
                    <a:pt x="2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7"/>
            <p:cNvSpPr>
              <a:spLocks/>
            </p:cNvSpPr>
            <p:nvPr/>
          </p:nvSpPr>
          <p:spPr bwMode="gray">
            <a:xfrm>
              <a:off x="6619876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6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6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6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8"/>
            <p:cNvSpPr>
              <a:spLocks/>
            </p:cNvSpPr>
            <p:nvPr/>
          </p:nvSpPr>
          <p:spPr bwMode="gray">
            <a:xfrm>
              <a:off x="5510213" y="4791075"/>
              <a:ext cx="558800" cy="165100"/>
            </a:xfrm>
            <a:custGeom>
              <a:avLst/>
              <a:gdLst>
                <a:gd name="T0" fmla="*/ 299 w 352"/>
                <a:gd name="T1" fmla="*/ 0 h 104"/>
                <a:gd name="T2" fmla="*/ 54 w 352"/>
                <a:gd name="T3" fmla="*/ 0 h 104"/>
                <a:gd name="T4" fmla="*/ 33 w 352"/>
                <a:gd name="T5" fmla="*/ 4 h 104"/>
                <a:gd name="T6" fmla="*/ 16 w 352"/>
                <a:gd name="T7" fmla="*/ 16 h 104"/>
                <a:gd name="T8" fmla="*/ 5 w 352"/>
                <a:gd name="T9" fmla="*/ 32 h 104"/>
                <a:gd name="T10" fmla="*/ 0 w 352"/>
                <a:gd name="T11" fmla="*/ 52 h 104"/>
                <a:gd name="T12" fmla="*/ 5 w 352"/>
                <a:gd name="T13" fmla="*/ 73 h 104"/>
                <a:gd name="T14" fmla="*/ 16 w 352"/>
                <a:gd name="T15" fmla="*/ 89 h 104"/>
                <a:gd name="T16" fmla="*/ 33 w 352"/>
                <a:gd name="T17" fmla="*/ 101 h 104"/>
                <a:gd name="T18" fmla="*/ 54 w 352"/>
                <a:gd name="T19" fmla="*/ 104 h 104"/>
                <a:gd name="T20" fmla="*/ 299 w 352"/>
                <a:gd name="T21" fmla="*/ 104 h 104"/>
                <a:gd name="T22" fmla="*/ 320 w 352"/>
                <a:gd name="T23" fmla="*/ 101 h 104"/>
                <a:gd name="T24" fmla="*/ 336 w 352"/>
                <a:gd name="T25" fmla="*/ 89 h 104"/>
                <a:gd name="T26" fmla="*/ 348 w 352"/>
                <a:gd name="T27" fmla="*/ 73 h 104"/>
                <a:gd name="T28" fmla="*/ 352 w 352"/>
                <a:gd name="T29" fmla="*/ 52 h 104"/>
                <a:gd name="T30" fmla="*/ 348 w 352"/>
                <a:gd name="T31" fmla="*/ 32 h 104"/>
                <a:gd name="T32" fmla="*/ 336 w 352"/>
                <a:gd name="T33" fmla="*/ 16 h 104"/>
                <a:gd name="T34" fmla="*/ 320 w 352"/>
                <a:gd name="T35" fmla="*/ 4 h 104"/>
                <a:gd name="T36" fmla="*/ 299 w 35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4">
                  <a:moveTo>
                    <a:pt x="299" y="0"/>
                  </a:moveTo>
                  <a:lnTo>
                    <a:pt x="54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5" y="32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6" y="89"/>
                  </a:lnTo>
                  <a:lnTo>
                    <a:pt x="33" y="101"/>
                  </a:lnTo>
                  <a:lnTo>
                    <a:pt x="54" y="104"/>
                  </a:lnTo>
                  <a:lnTo>
                    <a:pt x="299" y="104"/>
                  </a:lnTo>
                  <a:lnTo>
                    <a:pt x="320" y="101"/>
                  </a:lnTo>
                  <a:lnTo>
                    <a:pt x="336" y="89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6"/>
                  </a:lnTo>
                  <a:lnTo>
                    <a:pt x="320" y="4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9"/>
            <p:cNvSpPr>
              <a:spLocks/>
            </p:cNvSpPr>
            <p:nvPr/>
          </p:nvSpPr>
          <p:spPr bwMode="gray">
            <a:xfrm>
              <a:off x="7546976" y="4179888"/>
              <a:ext cx="557213" cy="165100"/>
            </a:xfrm>
            <a:custGeom>
              <a:avLst/>
              <a:gdLst>
                <a:gd name="T0" fmla="*/ 297 w 351"/>
                <a:gd name="T1" fmla="*/ 0 h 104"/>
                <a:gd name="T2" fmla="*/ 52 w 351"/>
                <a:gd name="T3" fmla="*/ 0 h 104"/>
                <a:gd name="T4" fmla="*/ 31 w 351"/>
                <a:gd name="T5" fmla="*/ 4 h 104"/>
                <a:gd name="T6" fmla="*/ 15 w 351"/>
                <a:gd name="T7" fmla="*/ 16 h 104"/>
                <a:gd name="T8" fmla="*/ 3 w 351"/>
                <a:gd name="T9" fmla="*/ 32 h 104"/>
                <a:gd name="T10" fmla="*/ 0 w 351"/>
                <a:gd name="T11" fmla="*/ 52 h 104"/>
                <a:gd name="T12" fmla="*/ 3 w 351"/>
                <a:gd name="T13" fmla="*/ 72 h 104"/>
                <a:gd name="T14" fmla="*/ 15 w 351"/>
                <a:gd name="T15" fmla="*/ 89 h 104"/>
                <a:gd name="T16" fmla="*/ 31 w 351"/>
                <a:gd name="T17" fmla="*/ 101 h 104"/>
                <a:gd name="T18" fmla="*/ 52 w 351"/>
                <a:gd name="T19" fmla="*/ 104 h 104"/>
                <a:gd name="T20" fmla="*/ 297 w 351"/>
                <a:gd name="T21" fmla="*/ 104 h 104"/>
                <a:gd name="T22" fmla="*/ 318 w 351"/>
                <a:gd name="T23" fmla="*/ 101 h 104"/>
                <a:gd name="T24" fmla="*/ 336 w 351"/>
                <a:gd name="T25" fmla="*/ 89 h 104"/>
                <a:gd name="T26" fmla="*/ 346 w 351"/>
                <a:gd name="T27" fmla="*/ 72 h 104"/>
                <a:gd name="T28" fmla="*/ 351 w 351"/>
                <a:gd name="T29" fmla="*/ 52 h 104"/>
                <a:gd name="T30" fmla="*/ 346 w 351"/>
                <a:gd name="T31" fmla="*/ 32 h 104"/>
                <a:gd name="T32" fmla="*/ 336 w 351"/>
                <a:gd name="T33" fmla="*/ 16 h 104"/>
                <a:gd name="T34" fmla="*/ 318 w 351"/>
                <a:gd name="T35" fmla="*/ 4 h 104"/>
                <a:gd name="T36" fmla="*/ 297 w 351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4">
                  <a:moveTo>
                    <a:pt x="297" y="0"/>
                  </a:moveTo>
                  <a:lnTo>
                    <a:pt x="52" y="0"/>
                  </a:lnTo>
                  <a:lnTo>
                    <a:pt x="31" y="4"/>
                  </a:lnTo>
                  <a:lnTo>
                    <a:pt x="15" y="16"/>
                  </a:lnTo>
                  <a:lnTo>
                    <a:pt x="3" y="32"/>
                  </a:lnTo>
                  <a:lnTo>
                    <a:pt x="0" y="52"/>
                  </a:lnTo>
                  <a:lnTo>
                    <a:pt x="3" y="72"/>
                  </a:lnTo>
                  <a:lnTo>
                    <a:pt x="15" y="89"/>
                  </a:lnTo>
                  <a:lnTo>
                    <a:pt x="31" y="101"/>
                  </a:lnTo>
                  <a:lnTo>
                    <a:pt x="52" y="104"/>
                  </a:lnTo>
                  <a:lnTo>
                    <a:pt x="297" y="104"/>
                  </a:lnTo>
                  <a:lnTo>
                    <a:pt x="318" y="101"/>
                  </a:lnTo>
                  <a:lnTo>
                    <a:pt x="336" y="89"/>
                  </a:lnTo>
                  <a:lnTo>
                    <a:pt x="346" y="72"/>
                  </a:lnTo>
                  <a:lnTo>
                    <a:pt x="351" y="52"/>
                  </a:lnTo>
                  <a:lnTo>
                    <a:pt x="346" y="32"/>
                  </a:lnTo>
                  <a:lnTo>
                    <a:pt x="336" y="16"/>
                  </a:lnTo>
                  <a:lnTo>
                    <a:pt x="318" y="4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gray">
            <a:xfrm>
              <a:off x="6619876" y="4179888"/>
              <a:ext cx="615950" cy="165100"/>
            </a:xfrm>
            <a:custGeom>
              <a:avLst/>
              <a:gdLst>
                <a:gd name="T0" fmla="*/ 334 w 388"/>
                <a:gd name="T1" fmla="*/ 0 h 104"/>
                <a:gd name="T2" fmla="*/ 53 w 388"/>
                <a:gd name="T3" fmla="*/ 0 h 104"/>
                <a:gd name="T4" fmla="*/ 32 w 388"/>
                <a:gd name="T5" fmla="*/ 4 h 104"/>
                <a:gd name="T6" fmla="*/ 16 w 388"/>
                <a:gd name="T7" fmla="*/ 16 h 104"/>
                <a:gd name="T8" fmla="*/ 4 w 388"/>
                <a:gd name="T9" fmla="*/ 32 h 104"/>
                <a:gd name="T10" fmla="*/ 0 w 388"/>
                <a:gd name="T11" fmla="*/ 52 h 104"/>
                <a:gd name="T12" fmla="*/ 4 w 388"/>
                <a:gd name="T13" fmla="*/ 72 h 104"/>
                <a:gd name="T14" fmla="*/ 16 w 388"/>
                <a:gd name="T15" fmla="*/ 89 h 104"/>
                <a:gd name="T16" fmla="*/ 32 w 388"/>
                <a:gd name="T17" fmla="*/ 101 h 104"/>
                <a:gd name="T18" fmla="*/ 53 w 388"/>
                <a:gd name="T19" fmla="*/ 104 h 104"/>
                <a:gd name="T20" fmla="*/ 334 w 388"/>
                <a:gd name="T21" fmla="*/ 104 h 104"/>
                <a:gd name="T22" fmla="*/ 355 w 388"/>
                <a:gd name="T23" fmla="*/ 101 h 104"/>
                <a:gd name="T24" fmla="*/ 371 w 388"/>
                <a:gd name="T25" fmla="*/ 89 h 104"/>
                <a:gd name="T26" fmla="*/ 383 w 388"/>
                <a:gd name="T27" fmla="*/ 72 h 104"/>
                <a:gd name="T28" fmla="*/ 388 w 388"/>
                <a:gd name="T29" fmla="*/ 52 h 104"/>
                <a:gd name="T30" fmla="*/ 383 w 388"/>
                <a:gd name="T31" fmla="*/ 32 h 104"/>
                <a:gd name="T32" fmla="*/ 371 w 388"/>
                <a:gd name="T33" fmla="*/ 16 h 104"/>
                <a:gd name="T34" fmla="*/ 355 w 388"/>
                <a:gd name="T35" fmla="*/ 4 h 104"/>
                <a:gd name="T36" fmla="*/ 334 w 388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2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2"/>
                  </a:lnTo>
                  <a:lnTo>
                    <a:pt x="388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1"/>
            <p:cNvSpPr>
              <a:spLocks/>
            </p:cNvSpPr>
            <p:nvPr/>
          </p:nvSpPr>
          <p:spPr bwMode="gray">
            <a:xfrm>
              <a:off x="6381751" y="4791075"/>
              <a:ext cx="612775" cy="165100"/>
            </a:xfrm>
            <a:custGeom>
              <a:avLst/>
              <a:gdLst>
                <a:gd name="T0" fmla="*/ 334 w 386"/>
                <a:gd name="T1" fmla="*/ 0 h 104"/>
                <a:gd name="T2" fmla="*/ 53 w 386"/>
                <a:gd name="T3" fmla="*/ 0 h 104"/>
                <a:gd name="T4" fmla="*/ 32 w 386"/>
                <a:gd name="T5" fmla="*/ 4 h 104"/>
                <a:gd name="T6" fmla="*/ 16 w 386"/>
                <a:gd name="T7" fmla="*/ 16 h 104"/>
                <a:gd name="T8" fmla="*/ 4 w 386"/>
                <a:gd name="T9" fmla="*/ 32 h 104"/>
                <a:gd name="T10" fmla="*/ 0 w 386"/>
                <a:gd name="T11" fmla="*/ 52 h 104"/>
                <a:gd name="T12" fmla="*/ 4 w 386"/>
                <a:gd name="T13" fmla="*/ 73 h 104"/>
                <a:gd name="T14" fmla="*/ 16 w 386"/>
                <a:gd name="T15" fmla="*/ 89 h 104"/>
                <a:gd name="T16" fmla="*/ 32 w 386"/>
                <a:gd name="T17" fmla="*/ 101 h 104"/>
                <a:gd name="T18" fmla="*/ 53 w 386"/>
                <a:gd name="T19" fmla="*/ 104 h 104"/>
                <a:gd name="T20" fmla="*/ 334 w 386"/>
                <a:gd name="T21" fmla="*/ 104 h 104"/>
                <a:gd name="T22" fmla="*/ 355 w 386"/>
                <a:gd name="T23" fmla="*/ 101 h 104"/>
                <a:gd name="T24" fmla="*/ 371 w 386"/>
                <a:gd name="T25" fmla="*/ 89 h 104"/>
                <a:gd name="T26" fmla="*/ 383 w 386"/>
                <a:gd name="T27" fmla="*/ 73 h 104"/>
                <a:gd name="T28" fmla="*/ 386 w 386"/>
                <a:gd name="T29" fmla="*/ 52 h 104"/>
                <a:gd name="T30" fmla="*/ 383 w 386"/>
                <a:gd name="T31" fmla="*/ 32 h 104"/>
                <a:gd name="T32" fmla="*/ 371 w 386"/>
                <a:gd name="T33" fmla="*/ 16 h 104"/>
                <a:gd name="T34" fmla="*/ 355 w 386"/>
                <a:gd name="T35" fmla="*/ 4 h 104"/>
                <a:gd name="T36" fmla="*/ 334 w 386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6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3"/>
                  </a:lnTo>
                  <a:lnTo>
                    <a:pt x="386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gray">
            <a:xfrm>
              <a:off x="6437313" y="5021263"/>
              <a:ext cx="557213" cy="166688"/>
            </a:xfrm>
            <a:custGeom>
              <a:avLst/>
              <a:gdLst>
                <a:gd name="T0" fmla="*/ 299 w 351"/>
                <a:gd name="T1" fmla="*/ 0 h 105"/>
                <a:gd name="T2" fmla="*/ 54 w 351"/>
                <a:gd name="T3" fmla="*/ 0 h 105"/>
                <a:gd name="T4" fmla="*/ 33 w 351"/>
                <a:gd name="T5" fmla="*/ 5 h 105"/>
                <a:gd name="T6" fmla="*/ 15 w 351"/>
                <a:gd name="T7" fmla="*/ 17 h 105"/>
                <a:gd name="T8" fmla="*/ 5 w 351"/>
                <a:gd name="T9" fmla="*/ 33 h 105"/>
                <a:gd name="T10" fmla="*/ 0 w 351"/>
                <a:gd name="T11" fmla="*/ 52 h 105"/>
                <a:gd name="T12" fmla="*/ 5 w 351"/>
                <a:gd name="T13" fmla="*/ 73 h 105"/>
                <a:gd name="T14" fmla="*/ 15 w 351"/>
                <a:gd name="T15" fmla="*/ 90 h 105"/>
                <a:gd name="T16" fmla="*/ 33 w 351"/>
                <a:gd name="T17" fmla="*/ 102 h 105"/>
                <a:gd name="T18" fmla="*/ 54 w 351"/>
                <a:gd name="T19" fmla="*/ 105 h 105"/>
                <a:gd name="T20" fmla="*/ 299 w 351"/>
                <a:gd name="T21" fmla="*/ 105 h 105"/>
                <a:gd name="T22" fmla="*/ 320 w 351"/>
                <a:gd name="T23" fmla="*/ 102 h 105"/>
                <a:gd name="T24" fmla="*/ 336 w 351"/>
                <a:gd name="T25" fmla="*/ 90 h 105"/>
                <a:gd name="T26" fmla="*/ 348 w 351"/>
                <a:gd name="T27" fmla="*/ 73 h 105"/>
                <a:gd name="T28" fmla="*/ 351 w 351"/>
                <a:gd name="T29" fmla="*/ 52 h 105"/>
                <a:gd name="T30" fmla="*/ 348 w 351"/>
                <a:gd name="T31" fmla="*/ 33 h 105"/>
                <a:gd name="T32" fmla="*/ 336 w 351"/>
                <a:gd name="T33" fmla="*/ 17 h 105"/>
                <a:gd name="T34" fmla="*/ 320 w 351"/>
                <a:gd name="T35" fmla="*/ 5 h 105"/>
                <a:gd name="T36" fmla="*/ 299 w 351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5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5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1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gray">
            <a:xfrm>
              <a:off x="6450013" y="3332163"/>
              <a:ext cx="346075" cy="544513"/>
            </a:xfrm>
            <a:custGeom>
              <a:avLst/>
              <a:gdLst>
                <a:gd name="T0" fmla="*/ 126 w 218"/>
                <a:gd name="T1" fmla="*/ 18 h 343"/>
                <a:gd name="T2" fmla="*/ 101 w 218"/>
                <a:gd name="T3" fmla="*/ 49 h 343"/>
                <a:gd name="T4" fmla="*/ 77 w 218"/>
                <a:gd name="T5" fmla="*/ 83 h 343"/>
                <a:gd name="T6" fmla="*/ 56 w 218"/>
                <a:gd name="T7" fmla="*/ 122 h 343"/>
                <a:gd name="T8" fmla="*/ 37 w 218"/>
                <a:gd name="T9" fmla="*/ 166 h 343"/>
                <a:gd name="T10" fmla="*/ 19 w 218"/>
                <a:gd name="T11" fmla="*/ 218 h 343"/>
                <a:gd name="T12" fmla="*/ 1 w 218"/>
                <a:gd name="T13" fmla="*/ 278 h 343"/>
                <a:gd name="T14" fmla="*/ 0 w 218"/>
                <a:gd name="T15" fmla="*/ 294 h 343"/>
                <a:gd name="T16" fmla="*/ 4 w 218"/>
                <a:gd name="T17" fmla="*/ 311 h 343"/>
                <a:gd name="T18" fmla="*/ 12 w 218"/>
                <a:gd name="T19" fmla="*/ 324 h 343"/>
                <a:gd name="T20" fmla="*/ 23 w 218"/>
                <a:gd name="T21" fmla="*/ 334 h 343"/>
                <a:gd name="T22" fmla="*/ 40 w 218"/>
                <a:gd name="T23" fmla="*/ 342 h 343"/>
                <a:gd name="T24" fmla="*/ 56 w 218"/>
                <a:gd name="T25" fmla="*/ 343 h 343"/>
                <a:gd name="T26" fmla="*/ 73 w 218"/>
                <a:gd name="T27" fmla="*/ 339 h 343"/>
                <a:gd name="T28" fmla="*/ 86 w 218"/>
                <a:gd name="T29" fmla="*/ 331 h 343"/>
                <a:gd name="T30" fmla="*/ 98 w 218"/>
                <a:gd name="T31" fmla="*/ 319 h 343"/>
                <a:gd name="T32" fmla="*/ 104 w 218"/>
                <a:gd name="T33" fmla="*/ 305 h 343"/>
                <a:gd name="T34" fmla="*/ 119 w 218"/>
                <a:gd name="T35" fmla="*/ 253 h 343"/>
                <a:gd name="T36" fmla="*/ 133 w 218"/>
                <a:gd name="T37" fmla="*/ 208 h 343"/>
                <a:gd name="T38" fmla="*/ 150 w 218"/>
                <a:gd name="T39" fmla="*/ 171 h 343"/>
                <a:gd name="T40" fmla="*/ 166 w 218"/>
                <a:gd name="T41" fmla="*/ 140 h 343"/>
                <a:gd name="T42" fmla="*/ 185 w 218"/>
                <a:gd name="T43" fmla="*/ 111 h 343"/>
                <a:gd name="T44" fmla="*/ 205 w 218"/>
                <a:gd name="T45" fmla="*/ 86 h 343"/>
                <a:gd name="T46" fmla="*/ 214 w 218"/>
                <a:gd name="T47" fmla="*/ 73 h 343"/>
                <a:gd name="T48" fmla="*/ 218 w 218"/>
                <a:gd name="T49" fmla="*/ 56 h 343"/>
                <a:gd name="T50" fmla="*/ 217 w 218"/>
                <a:gd name="T51" fmla="*/ 41 h 343"/>
                <a:gd name="T52" fmla="*/ 211 w 218"/>
                <a:gd name="T53" fmla="*/ 27 h 343"/>
                <a:gd name="T54" fmla="*/ 200 w 218"/>
                <a:gd name="T55" fmla="*/ 13 h 343"/>
                <a:gd name="T56" fmla="*/ 185 w 218"/>
                <a:gd name="T57" fmla="*/ 4 h 343"/>
                <a:gd name="T58" fmla="*/ 171 w 218"/>
                <a:gd name="T59" fmla="*/ 0 h 343"/>
                <a:gd name="T60" fmla="*/ 154 w 218"/>
                <a:gd name="T61" fmla="*/ 1 h 343"/>
                <a:gd name="T62" fmla="*/ 139 w 218"/>
                <a:gd name="T63" fmla="*/ 7 h 343"/>
                <a:gd name="T64" fmla="*/ 126 w 218"/>
                <a:gd name="T65" fmla="*/ 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8" h="343">
                  <a:moveTo>
                    <a:pt x="126" y="18"/>
                  </a:moveTo>
                  <a:lnTo>
                    <a:pt x="101" y="49"/>
                  </a:lnTo>
                  <a:lnTo>
                    <a:pt x="77" y="83"/>
                  </a:lnTo>
                  <a:lnTo>
                    <a:pt x="56" y="122"/>
                  </a:lnTo>
                  <a:lnTo>
                    <a:pt x="37" y="166"/>
                  </a:lnTo>
                  <a:lnTo>
                    <a:pt x="19" y="218"/>
                  </a:lnTo>
                  <a:lnTo>
                    <a:pt x="1" y="278"/>
                  </a:lnTo>
                  <a:lnTo>
                    <a:pt x="0" y="294"/>
                  </a:lnTo>
                  <a:lnTo>
                    <a:pt x="4" y="311"/>
                  </a:lnTo>
                  <a:lnTo>
                    <a:pt x="12" y="324"/>
                  </a:lnTo>
                  <a:lnTo>
                    <a:pt x="23" y="334"/>
                  </a:lnTo>
                  <a:lnTo>
                    <a:pt x="40" y="342"/>
                  </a:lnTo>
                  <a:lnTo>
                    <a:pt x="56" y="343"/>
                  </a:lnTo>
                  <a:lnTo>
                    <a:pt x="73" y="339"/>
                  </a:lnTo>
                  <a:lnTo>
                    <a:pt x="86" y="331"/>
                  </a:lnTo>
                  <a:lnTo>
                    <a:pt x="98" y="319"/>
                  </a:lnTo>
                  <a:lnTo>
                    <a:pt x="104" y="305"/>
                  </a:lnTo>
                  <a:lnTo>
                    <a:pt x="119" y="253"/>
                  </a:lnTo>
                  <a:lnTo>
                    <a:pt x="133" y="208"/>
                  </a:lnTo>
                  <a:lnTo>
                    <a:pt x="150" y="171"/>
                  </a:lnTo>
                  <a:lnTo>
                    <a:pt x="166" y="140"/>
                  </a:lnTo>
                  <a:lnTo>
                    <a:pt x="185" y="111"/>
                  </a:lnTo>
                  <a:lnTo>
                    <a:pt x="205" y="86"/>
                  </a:lnTo>
                  <a:lnTo>
                    <a:pt x="214" y="73"/>
                  </a:lnTo>
                  <a:lnTo>
                    <a:pt x="218" y="56"/>
                  </a:lnTo>
                  <a:lnTo>
                    <a:pt x="217" y="41"/>
                  </a:lnTo>
                  <a:lnTo>
                    <a:pt x="211" y="27"/>
                  </a:lnTo>
                  <a:lnTo>
                    <a:pt x="200" y="13"/>
                  </a:lnTo>
                  <a:lnTo>
                    <a:pt x="185" y="4"/>
                  </a:lnTo>
                  <a:lnTo>
                    <a:pt x="171" y="0"/>
                  </a:lnTo>
                  <a:lnTo>
                    <a:pt x="154" y="1"/>
                  </a:lnTo>
                  <a:lnTo>
                    <a:pt x="139" y="7"/>
                  </a:lnTo>
                  <a:lnTo>
                    <a:pt x="126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gray">
            <a:xfrm>
              <a:off x="6805613" y="5257800"/>
              <a:ext cx="347663" cy="546100"/>
            </a:xfrm>
            <a:custGeom>
              <a:avLst/>
              <a:gdLst>
                <a:gd name="T0" fmla="*/ 92 w 219"/>
                <a:gd name="T1" fmla="*/ 326 h 344"/>
                <a:gd name="T2" fmla="*/ 119 w 219"/>
                <a:gd name="T3" fmla="*/ 295 h 344"/>
                <a:gd name="T4" fmla="*/ 141 w 219"/>
                <a:gd name="T5" fmla="*/ 260 h 344"/>
                <a:gd name="T6" fmla="*/ 162 w 219"/>
                <a:gd name="T7" fmla="*/ 222 h 344"/>
                <a:gd name="T8" fmla="*/ 181 w 219"/>
                <a:gd name="T9" fmla="*/ 177 h 344"/>
                <a:gd name="T10" fmla="*/ 199 w 219"/>
                <a:gd name="T11" fmla="*/ 125 h 344"/>
                <a:gd name="T12" fmla="*/ 217 w 219"/>
                <a:gd name="T13" fmla="*/ 66 h 344"/>
                <a:gd name="T14" fmla="*/ 219 w 219"/>
                <a:gd name="T15" fmla="*/ 49 h 344"/>
                <a:gd name="T16" fmla="*/ 214 w 219"/>
                <a:gd name="T17" fmla="*/ 33 h 344"/>
                <a:gd name="T18" fmla="*/ 207 w 219"/>
                <a:gd name="T19" fmla="*/ 19 h 344"/>
                <a:gd name="T20" fmla="*/ 195 w 219"/>
                <a:gd name="T21" fmla="*/ 9 h 344"/>
                <a:gd name="T22" fmla="*/ 179 w 219"/>
                <a:gd name="T23" fmla="*/ 2 h 344"/>
                <a:gd name="T24" fmla="*/ 162 w 219"/>
                <a:gd name="T25" fmla="*/ 0 h 344"/>
                <a:gd name="T26" fmla="*/ 146 w 219"/>
                <a:gd name="T27" fmla="*/ 5 h 344"/>
                <a:gd name="T28" fmla="*/ 132 w 219"/>
                <a:gd name="T29" fmla="*/ 12 h 344"/>
                <a:gd name="T30" fmla="*/ 121 w 219"/>
                <a:gd name="T31" fmla="*/ 24 h 344"/>
                <a:gd name="T32" fmla="*/ 115 w 219"/>
                <a:gd name="T33" fmla="*/ 40 h 344"/>
                <a:gd name="T34" fmla="*/ 100 w 219"/>
                <a:gd name="T35" fmla="*/ 91 h 344"/>
                <a:gd name="T36" fmla="*/ 85 w 219"/>
                <a:gd name="T37" fmla="*/ 135 h 344"/>
                <a:gd name="T38" fmla="*/ 69 w 219"/>
                <a:gd name="T39" fmla="*/ 173 h 344"/>
                <a:gd name="T40" fmla="*/ 52 w 219"/>
                <a:gd name="T41" fmla="*/ 205 h 344"/>
                <a:gd name="T42" fmla="*/ 33 w 219"/>
                <a:gd name="T43" fmla="*/ 232 h 344"/>
                <a:gd name="T44" fmla="*/ 14 w 219"/>
                <a:gd name="T45" fmla="*/ 257 h 344"/>
                <a:gd name="T46" fmla="*/ 5 w 219"/>
                <a:gd name="T47" fmla="*/ 271 h 344"/>
                <a:gd name="T48" fmla="*/ 0 w 219"/>
                <a:gd name="T49" fmla="*/ 287 h 344"/>
                <a:gd name="T50" fmla="*/ 2 w 219"/>
                <a:gd name="T51" fmla="*/ 302 h 344"/>
                <a:gd name="T52" fmla="*/ 8 w 219"/>
                <a:gd name="T53" fmla="*/ 317 h 344"/>
                <a:gd name="T54" fmla="*/ 18 w 219"/>
                <a:gd name="T55" fmla="*/ 330 h 344"/>
                <a:gd name="T56" fmla="*/ 33 w 219"/>
                <a:gd name="T57" fmla="*/ 339 h 344"/>
                <a:gd name="T58" fmla="*/ 48 w 219"/>
                <a:gd name="T59" fmla="*/ 344 h 344"/>
                <a:gd name="T60" fmla="*/ 64 w 219"/>
                <a:gd name="T61" fmla="*/ 342 h 344"/>
                <a:gd name="T62" fmla="*/ 80 w 219"/>
                <a:gd name="T63" fmla="*/ 336 h 344"/>
                <a:gd name="T64" fmla="*/ 92 w 219"/>
                <a:gd name="T65" fmla="*/ 32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9" h="344">
                  <a:moveTo>
                    <a:pt x="92" y="326"/>
                  </a:moveTo>
                  <a:lnTo>
                    <a:pt x="119" y="295"/>
                  </a:lnTo>
                  <a:lnTo>
                    <a:pt x="141" y="260"/>
                  </a:lnTo>
                  <a:lnTo>
                    <a:pt x="162" y="222"/>
                  </a:lnTo>
                  <a:lnTo>
                    <a:pt x="181" y="177"/>
                  </a:lnTo>
                  <a:lnTo>
                    <a:pt x="199" y="125"/>
                  </a:lnTo>
                  <a:lnTo>
                    <a:pt x="217" y="66"/>
                  </a:lnTo>
                  <a:lnTo>
                    <a:pt x="219" y="49"/>
                  </a:lnTo>
                  <a:lnTo>
                    <a:pt x="214" y="33"/>
                  </a:lnTo>
                  <a:lnTo>
                    <a:pt x="207" y="19"/>
                  </a:lnTo>
                  <a:lnTo>
                    <a:pt x="195" y="9"/>
                  </a:lnTo>
                  <a:lnTo>
                    <a:pt x="179" y="2"/>
                  </a:lnTo>
                  <a:lnTo>
                    <a:pt x="162" y="0"/>
                  </a:lnTo>
                  <a:lnTo>
                    <a:pt x="146" y="5"/>
                  </a:lnTo>
                  <a:lnTo>
                    <a:pt x="132" y="12"/>
                  </a:lnTo>
                  <a:lnTo>
                    <a:pt x="121" y="24"/>
                  </a:lnTo>
                  <a:lnTo>
                    <a:pt x="115" y="40"/>
                  </a:lnTo>
                  <a:lnTo>
                    <a:pt x="100" y="91"/>
                  </a:lnTo>
                  <a:lnTo>
                    <a:pt x="85" y="135"/>
                  </a:lnTo>
                  <a:lnTo>
                    <a:pt x="69" y="173"/>
                  </a:lnTo>
                  <a:lnTo>
                    <a:pt x="52" y="205"/>
                  </a:lnTo>
                  <a:lnTo>
                    <a:pt x="33" y="232"/>
                  </a:lnTo>
                  <a:lnTo>
                    <a:pt x="14" y="257"/>
                  </a:lnTo>
                  <a:lnTo>
                    <a:pt x="5" y="271"/>
                  </a:lnTo>
                  <a:lnTo>
                    <a:pt x="0" y="287"/>
                  </a:lnTo>
                  <a:lnTo>
                    <a:pt x="2" y="302"/>
                  </a:lnTo>
                  <a:lnTo>
                    <a:pt x="8" y="317"/>
                  </a:lnTo>
                  <a:lnTo>
                    <a:pt x="18" y="330"/>
                  </a:lnTo>
                  <a:lnTo>
                    <a:pt x="33" y="339"/>
                  </a:lnTo>
                  <a:lnTo>
                    <a:pt x="48" y="344"/>
                  </a:lnTo>
                  <a:lnTo>
                    <a:pt x="64" y="342"/>
                  </a:lnTo>
                  <a:lnTo>
                    <a:pt x="80" y="336"/>
                  </a:lnTo>
                  <a:lnTo>
                    <a:pt x="92" y="3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gray">
            <a:xfrm>
              <a:off x="7077076" y="4414838"/>
              <a:ext cx="182563" cy="541338"/>
            </a:xfrm>
            <a:custGeom>
              <a:avLst/>
              <a:gdLst>
                <a:gd name="T0" fmla="*/ 106 w 115"/>
                <a:gd name="T1" fmla="*/ 293 h 341"/>
                <a:gd name="T2" fmla="*/ 109 w 115"/>
                <a:gd name="T3" fmla="*/ 255 h 341"/>
                <a:gd name="T4" fmla="*/ 112 w 115"/>
                <a:gd name="T5" fmla="*/ 220 h 341"/>
                <a:gd name="T6" fmla="*/ 113 w 115"/>
                <a:gd name="T7" fmla="*/ 188 h 341"/>
                <a:gd name="T8" fmla="*/ 115 w 115"/>
                <a:gd name="T9" fmla="*/ 153 h 341"/>
                <a:gd name="T10" fmla="*/ 115 w 115"/>
                <a:gd name="T11" fmla="*/ 112 h 341"/>
                <a:gd name="T12" fmla="*/ 115 w 115"/>
                <a:gd name="T13" fmla="*/ 94 h 341"/>
                <a:gd name="T14" fmla="*/ 115 w 115"/>
                <a:gd name="T15" fmla="*/ 81 h 341"/>
                <a:gd name="T16" fmla="*/ 115 w 115"/>
                <a:gd name="T17" fmla="*/ 67 h 341"/>
                <a:gd name="T18" fmla="*/ 113 w 115"/>
                <a:gd name="T19" fmla="*/ 51 h 341"/>
                <a:gd name="T20" fmla="*/ 109 w 115"/>
                <a:gd name="T21" fmla="*/ 30 h 341"/>
                <a:gd name="T22" fmla="*/ 97 w 115"/>
                <a:gd name="T23" fmla="*/ 15 h 341"/>
                <a:gd name="T24" fmla="*/ 80 w 115"/>
                <a:gd name="T25" fmla="*/ 3 h 341"/>
                <a:gd name="T26" fmla="*/ 60 w 115"/>
                <a:gd name="T27" fmla="*/ 0 h 341"/>
                <a:gd name="T28" fmla="*/ 39 w 115"/>
                <a:gd name="T29" fmla="*/ 5 h 341"/>
                <a:gd name="T30" fmla="*/ 22 w 115"/>
                <a:gd name="T31" fmla="*/ 17 h 341"/>
                <a:gd name="T32" fmla="*/ 12 w 115"/>
                <a:gd name="T33" fmla="*/ 33 h 341"/>
                <a:gd name="T34" fmla="*/ 8 w 115"/>
                <a:gd name="T35" fmla="*/ 54 h 341"/>
                <a:gd name="T36" fmla="*/ 9 w 115"/>
                <a:gd name="T37" fmla="*/ 70 h 341"/>
                <a:gd name="T38" fmla="*/ 9 w 115"/>
                <a:gd name="T39" fmla="*/ 82 h 341"/>
                <a:gd name="T40" fmla="*/ 9 w 115"/>
                <a:gd name="T41" fmla="*/ 95 h 341"/>
                <a:gd name="T42" fmla="*/ 9 w 115"/>
                <a:gd name="T43" fmla="*/ 112 h 341"/>
                <a:gd name="T44" fmla="*/ 9 w 115"/>
                <a:gd name="T45" fmla="*/ 150 h 341"/>
                <a:gd name="T46" fmla="*/ 8 w 115"/>
                <a:gd name="T47" fmla="*/ 185 h 341"/>
                <a:gd name="T48" fmla="*/ 6 w 115"/>
                <a:gd name="T49" fmla="*/ 214 h 341"/>
                <a:gd name="T50" fmla="*/ 3 w 115"/>
                <a:gd name="T51" fmla="*/ 247 h 341"/>
                <a:gd name="T52" fmla="*/ 0 w 115"/>
                <a:gd name="T53" fmla="*/ 284 h 341"/>
                <a:gd name="T54" fmla="*/ 2 w 115"/>
                <a:gd name="T55" fmla="*/ 305 h 341"/>
                <a:gd name="T56" fmla="*/ 12 w 115"/>
                <a:gd name="T57" fmla="*/ 323 h 341"/>
                <a:gd name="T58" fmla="*/ 28 w 115"/>
                <a:gd name="T59" fmla="*/ 335 h 341"/>
                <a:gd name="T60" fmla="*/ 48 w 115"/>
                <a:gd name="T61" fmla="*/ 341 h 341"/>
                <a:gd name="T62" fmla="*/ 68 w 115"/>
                <a:gd name="T63" fmla="*/ 339 h 341"/>
                <a:gd name="T64" fmla="*/ 86 w 115"/>
                <a:gd name="T65" fmla="*/ 329 h 341"/>
                <a:gd name="T66" fmla="*/ 100 w 115"/>
                <a:gd name="T67" fmla="*/ 314 h 341"/>
                <a:gd name="T68" fmla="*/ 106 w 115"/>
                <a:gd name="T69" fmla="*/ 29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341">
                  <a:moveTo>
                    <a:pt x="106" y="293"/>
                  </a:moveTo>
                  <a:lnTo>
                    <a:pt x="109" y="255"/>
                  </a:lnTo>
                  <a:lnTo>
                    <a:pt x="112" y="220"/>
                  </a:lnTo>
                  <a:lnTo>
                    <a:pt x="113" y="188"/>
                  </a:lnTo>
                  <a:lnTo>
                    <a:pt x="115" y="153"/>
                  </a:lnTo>
                  <a:lnTo>
                    <a:pt x="115" y="112"/>
                  </a:lnTo>
                  <a:lnTo>
                    <a:pt x="115" y="94"/>
                  </a:lnTo>
                  <a:lnTo>
                    <a:pt x="115" y="81"/>
                  </a:lnTo>
                  <a:lnTo>
                    <a:pt x="115" y="67"/>
                  </a:lnTo>
                  <a:lnTo>
                    <a:pt x="113" y="51"/>
                  </a:lnTo>
                  <a:lnTo>
                    <a:pt x="109" y="30"/>
                  </a:lnTo>
                  <a:lnTo>
                    <a:pt x="97" y="15"/>
                  </a:lnTo>
                  <a:lnTo>
                    <a:pt x="80" y="3"/>
                  </a:lnTo>
                  <a:lnTo>
                    <a:pt x="60" y="0"/>
                  </a:lnTo>
                  <a:lnTo>
                    <a:pt x="39" y="5"/>
                  </a:lnTo>
                  <a:lnTo>
                    <a:pt x="22" y="17"/>
                  </a:lnTo>
                  <a:lnTo>
                    <a:pt x="12" y="33"/>
                  </a:lnTo>
                  <a:lnTo>
                    <a:pt x="8" y="54"/>
                  </a:lnTo>
                  <a:lnTo>
                    <a:pt x="9" y="70"/>
                  </a:lnTo>
                  <a:lnTo>
                    <a:pt x="9" y="82"/>
                  </a:lnTo>
                  <a:lnTo>
                    <a:pt x="9" y="95"/>
                  </a:lnTo>
                  <a:lnTo>
                    <a:pt x="9" y="112"/>
                  </a:lnTo>
                  <a:lnTo>
                    <a:pt x="9" y="150"/>
                  </a:lnTo>
                  <a:lnTo>
                    <a:pt x="8" y="185"/>
                  </a:lnTo>
                  <a:lnTo>
                    <a:pt x="6" y="214"/>
                  </a:lnTo>
                  <a:lnTo>
                    <a:pt x="3" y="247"/>
                  </a:lnTo>
                  <a:lnTo>
                    <a:pt x="0" y="284"/>
                  </a:lnTo>
                  <a:lnTo>
                    <a:pt x="2" y="305"/>
                  </a:lnTo>
                  <a:lnTo>
                    <a:pt x="12" y="323"/>
                  </a:lnTo>
                  <a:lnTo>
                    <a:pt x="28" y="335"/>
                  </a:lnTo>
                  <a:lnTo>
                    <a:pt x="48" y="341"/>
                  </a:lnTo>
                  <a:lnTo>
                    <a:pt x="68" y="339"/>
                  </a:lnTo>
                  <a:lnTo>
                    <a:pt x="86" y="329"/>
                  </a:lnTo>
                  <a:lnTo>
                    <a:pt x="100" y="314"/>
                  </a:lnTo>
                  <a:lnTo>
                    <a:pt x="106" y="2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6"/>
            <p:cNvSpPr>
              <a:spLocks/>
            </p:cNvSpPr>
            <p:nvPr/>
          </p:nvSpPr>
          <p:spPr bwMode="gray">
            <a:xfrm>
              <a:off x="7319963" y="4414838"/>
              <a:ext cx="188913" cy="541338"/>
            </a:xfrm>
            <a:custGeom>
              <a:avLst/>
              <a:gdLst>
                <a:gd name="T0" fmla="*/ 104 w 119"/>
                <a:gd name="T1" fmla="*/ 296 h 341"/>
                <a:gd name="T2" fmla="*/ 110 w 119"/>
                <a:gd name="T3" fmla="*/ 256 h 341"/>
                <a:gd name="T4" fmla="*/ 115 w 119"/>
                <a:gd name="T5" fmla="*/ 222 h 341"/>
                <a:gd name="T6" fmla="*/ 118 w 119"/>
                <a:gd name="T7" fmla="*/ 189 h 341"/>
                <a:gd name="T8" fmla="*/ 119 w 119"/>
                <a:gd name="T9" fmla="*/ 153 h 341"/>
                <a:gd name="T10" fmla="*/ 119 w 119"/>
                <a:gd name="T11" fmla="*/ 112 h 341"/>
                <a:gd name="T12" fmla="*/ 119 w 119"/>
                <a:gd name="T13" fmla="*/ 94 h 341"/>
                <a:gd name="T14" fmla="*/ 119 w 119"/>
                <a:gd name="T15" fmla="*/ 81 h 341"/>
                <a:gd name="T16" fmla="*/ 119 w 119"/>
                <a:gd name="T17" fmla="*/ 67 h 341"/>
                <a:gd name="T18" fmla="*/ 118 w 119"/>
                <a:gd name="T19" fmla="*/ 49 h 341"/>
                <a:gd name="T20" fmla="*/ 113 w 119"/>
                <a:gd name="T21" fmla="*/ 30 h 341"/>
                <a:gd name="T22" fmla="*/ 100 w 119"/>
                <a:gd name="T23" fmla="*/ 14 h 341"/>
                <a:gd name="T24" fmla="*/ 83 w 119"/>
                <a:gd name="T25" fmla="*/ 3 h 341"/>
                <a:gd name="T26" fmla="*/ 63 w 119"/>
                <a:gd name="T27" fmla="*/ 0 h 341"/>
                <a:gd name="T28" fmla="*/ 42 w 119"/>
                <a:gd name="T29" fmla="*/ 5 h 341"/>
                <a:gd name="T30" fmla="*/ 25 w 119"/>
                <a:gd name="T31" fmla="*/ 17 h 341"/>
                <a:gd name="T32" fmla="*/ 15 w 119"/>
                <a:gd name="T33" fmla="*/ 34 h 341"/>
                <a:gd name="T34" fmla="*/ 12 w 119"/>
                <a:gd name="T35" fmla="*/ 55 h 341"/>
                <a:gd name="T36" fmla="*/ 14 w 119"/>
                <a:gd name="T37" fmla="*/ 70 h 341"/>
                <a:gd name="T38" fmla="*/ 14 w 119"/>
                <a:gd name="T39" fmla="*/ 84 h 341"/>
                <a:gd name="T40" fmla="*/ 14 w 119"/>
                <a:gd name="T41" fmla="*/ 95 h 341"/>
                <a:gd name="T42" fmla="*/ 14 w 119"/>
                <a:gd name="T43" fmla="*/ 112 h 341"/>
                <a:gd name="T44" fmla="*/ 14 w 119"/>
                <a:gd name="T45" fmla="*/ 150 h 341"/>
                <a:gd name="T46" fmla="*/ 12 w 119"/>
                <a:gd name="T47" fmla="*/ 183 h 341"/>
                <a:gd name="T48" fmla="*/ 9 w 119"/>
                <a:gd name="T49" fmla="*/ 213 h 341"/>
                <a:gd name="T50" fmla="*/ 5 w 119"/>
                <a:gd name="T51" fmla="*/ 246 h 341"/>
                <a:gd name="T52" fmla="*/ 0 w 119"/>
                <a:gd name="T53" fmla="*/ 283 h 341"/>
                <a:gd name="T54" fmla="*/ 2 w 119"/>
                <a:gd name="T55" fmla="*/ 302 h 341"/>
                <a:gd name="T56" fmla="*/ 11 w 119"/>
                <a:gd name="T57" fmla="*/ 320 h 341"/>
                <a:gd name="T58" fmla="*/ 25 w 119"/>
                <a:gd name="T59" fmla="*/ 333 h 341"/>
                <a:gd name="T60" fmla="*/ 46 w 119"/>
                <a:gd name="T61" fmla="*/ 341 h 341"/>
                <a:gd name="T62" fmla="*/ 67 w 119"/>
                <a:gd name="T63" fmla="*/ 339 h 341"/>
                <a:gd name="T64" fmla="*/ 85 w 119"/>
                <a:gd name="T65" fmla="*/ 330 h 341"/>
                <a:gd name="T66" fmla="*/ 98 w 119"/>
                <a:gd name="T67" fmla="*/ 316 h 341"/>
                <a:gd name="T68" fmla="*/ 104 w 119"/>
                <a:gd name="T69" fmla="*/ 29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341">
                  <a:moveTo>
                    <a:pt x="104" y="296"/>
                  </a:moveTo>
                  <a:lnTo>
                    <a:pt x="110" y="256"/>
                  </a:lnTo>
                  <a:lnTo>
                    <a:pt x="115" y="222"/>
                  </a:lnTo>
                  <a:lnTo>
                    <a:pt x="118" y="189"/>
                  </a:lnTo>
                  <a:lnTo>
                    <a:pt x="119" y="153"/>
                  </a:lnTo>
                  <a:lnTo>
                    <a:pt x="119" y="112"/>
                  </a:lnTo>
                  <a:lnTo>
                    <a:pt x="119" y="94"/>
                  </a:lnTo>
                  <a:lnTo>
                    <a:pt x="119" y="81"/>
                  </a:lnTo>
                  <a:lnTo>
                    <a:pt x="119" y="67"/>
                  </a:lnTo>
                  <a:lnTo>
                    <a:pt x="118" y="49"/>
                  </a:lnTo>
                  <a:lnTo>
                    <a:pt x="113" y="30"/>
                  </a:lnTo>
                  <a:lnTo>
                    <a:pt x="100" y="14"/>
                  </a:lnTo>
                  <a:lnTo>
                    <a:pt x="83" y="3"/>
                  </a:lnTo>
                  <a:lnTo>
                    <a:pt x="63" y="0"/>
                  </a:lnTo>
                  <a:lnTo>
                    <a:pt x="42" y="5"/>
                  </a:lnTo>
                  <a:lnTo>
                    <a:pt x="25" y="17"/>
                  </a:lnTo>
                  <a:lnTo>
                    <a:pt x="15" y="34"/>
                  </a:lnTo>
                  <a:lnTo>
                    <a:pt x="12" y="55"/>
                  </a:lnTo>
                  <a:lnTo>
                    <a:pt x="14" y="70"/>
                  </a:lnTo>
                  <a:lnTo>
                    <a:pt x="14" y="84"/>
                  </a:lnTo>
                  <a:lnTo>
                    <a:pt x="14" y="95"/>
                  </a:lnTo>
                  <a:lnTo>
                    <a:pt x="14" y="112"/>
                  </a:lnTo>
                  <a:lnTo>
                    <a:pt x="14" y="150"/>
                  </a:lnTo>
                  <a:lnTo>
                    <a:pt x="12" y="183"/>
                  </a:lnTo>
                  <a:lnTo>
                    <a:pt x="9" y="213"/>
                  </a:lnTo>
                  <a:lnTo>
                    <a:pt x="5" y="246"/>
                  </a:lnTo>
                  <a:lnTo>
                    <a:pt x="0" y="283"/>
                  </a:lnTo>
                  <a:lnTo>
                    <a:pt x="2" y="302"/>
                  </a:lnTo>
                  <a:lnTo>
                    <a:pt x="11" y="320"/>
                  </a:lnTo>
                  <a:lnTo>
                    <a:pt x="25" y="333"/>
                  </a:lnTo>
                  <a:lnTo>
                    <a:pt x="46" y="341"/>
                  </a:lnTo>
                  <a:lnTo>
                    <a:pt x="67" y="339"/>
                  </a:lnTo>
                  <a:lnTo>
                    <a:pt x="85" y="330"/>
                  </a:lnTo>
                  <a:lnTo>
                    <a:pt x="98" y="316"/>
                  </a:lnTo>
                  <a:lnTo>
                    <a:pt x="104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gray">
            <a:xfrm>
              <a:off x="7081838" y="3540125"/>
              <a:ext cx="349250" cy="573088"/>
            </a:xfrm>
            <a:custGeom>
              <a:avLst/>
              <a:gdLst>
                <a:gd name="T0" fmla="*/ 219 w 220"/>
                <a:gd name="T1" fmla="*/ 296 h 361"/>
                <a:gd name="T2" fmla="*/ 199 w 220"/>
                <a:gd name="T3" fmla="*/ 232 h 361"/>
                <a:gd name="T4" fmla="*/ 178 w 220"/>
                <a:gd name="T5" fmla="*/ 174 h 361"/>
                <a:gd name="T6" fmla="*/ 155 w 220"/>
                <a:gd name="T7" fmla="*/ 122 h 361"/>
                <a:gd name="T8" fmla="*/ 128 w 220"/>
                <a:gd name="T9" fmla="*/ 73 h 361"/>
                <a:gd name="T10" fmla="*/ 98 w 220"/>
                <a:gd name="T11" fmla="*/ 23 h 361"/>
                <a:gd name="T12" fmla="*/ 86 w 220"/>
                <a:gd name="T13" fmla="*/ 12 h 361"/>
                <a:gd name="T14" fmla="*/ 73 w 220"/>
                <a:gd name="T15" fmla="*/ 3 h 361"/>
                <a:gd name="T16" fmla="*/ 57 w 220"/>
                <a:gd name="T17" fmla="*/ 0 h 361"/>
                <a:gd name="T18" fmla="*/ 40 w 220"/>
                <a:gd name="T19" fmla="*/ 1 h 361"/>
                <a:gd name="T20" fmla="*/ 25 w 220"/>
                <a:gd name="T21" fmla="*/ 7 h 361"/>
                <a:gd name="T22" fmla="*/ 12 w 220"/>
                <a:gd name="T23" fmla="*/ 17 h 361"/>
                <a:gd name="T24" fmla="*/ 5 w 220"/>
                <a:gd name="T25" fmla="*/ 32 h 361"/>
                <a:gd name="T26" fmla="*/ 0 w 220"/>
                <a:gd name="T27" fmla="*/ 47 h 361"/>
                <a:gd name="T28" fmla="*/ 2 w 220"/>
                <a:gd name="T29" fmla="*/ 64 h 361"/>
                <a:gd name="T30" fmla="*/ 7 w 220"/>
                <a:gd name="T31" fmla="*/ 78 h 361"/>
                <a:gd name="T32" fmla="*/ 34 w 220"/>
                <a:gd name="T33" fmla="*/ 122 h 361"/>
                <a:gd name="T34" fmla="*/ 58 w 220"/>
                <a:gd name="T35" fmla="*/ 165 h 361"/>
                <a:gd name="T36" fmla="*/ 79 w 220"/>
                <a:gd name="T37" fmla="*/ 212 h 361"/>
                <a:gd name="T38" fmla="*/ 98 w 220"/>
                <a:gd name="T39" fmla="*/ 264 h 361"/>
                <a:gd name="T40" fmla="*/ 116 w 220"/>
                <a:gd name="T41" fmla="*/ 321 h 361"/>
                <a:gd name="T42" fmla="*/ 122 w 220"/>
                <a:gd name="T43" fmla="*/ 337 h 361"/>
                <a:gd name="T44" fmla="*/ 134 w 220"/>
                <a:gd name="T45" fmla="*/ 349 h 361"/>
                <a:gd name="T46" fmla="*/ 147 w 220"/>
                <a:gd name="T47" fmla="*/ 357 h 361"/>
                <a:gd name="T48" fmla="*/ 164 w 220"/>
                <a:gd name="T49" fmla="*/ 361 h 361"/>
                <a:gd name="T50" fmla="*/ 180 w 220"/>
                <a:gd name="T51" fmla="*/ 359 h 361"/>
                <a:gd name="T52" fmla="*/ 195 w 220"/>
                <a:gd name="T53" fmla="*/ 352 h 361"/>
                <a:gd name="T54" fmla="*/ 208 w 220"/>
                <a:gd name="T55" fmla="*/ 342 h 361"/>
                <a:gd name="T56" fmla="*/ 216 w 220"/>
                <a:gd name="T57" fmla="*/ 328 h 361"/>
                <a:gd name="T58" fmla="*/ 220 w 220"/>
                <a:gd name="T59" fmla="*/ 312 h 361"/>
                <a:gd name="T60" fmla="*/ 219 w 220"/>
                <a:gd name="T61" fmla="*/ 29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361">
                  <a:moveTo>
                    <a:pt x="219" y="296"/>
                  </a:moveTo>
                  <a:lnTo>
                    <a:pt x="199" y="232"/>
                  </a:lnTo>
                  <a:lnTo>
                    <a:pt x="178" y="174"/>
                  </a:lnTo>
                  <a:lnTo>
                    <a:pt x="155" y="122"/>
                  </a:lnTo>
                  <a:lnTo>
                    <a:pt x="128" y="73"/>
                  </a:lnTo>
                  <a:lnTo>
                    <a:pt x="98" y="23"/>
                  </a:lnTo>
                  <a:lnTo>
                    <a:pt x="86" y="12"/>
                  </a:lnTo>
                  <a:lnTo>
                    <a:pt x="73" y="3"/>
                  </a:lnTo>
                  <a:lnTo>
                    <a:pt x="57" y="0"/>
                  </a:lnTo>
                  <a:lnTo>
                    <a:pt x="40" y="1"/>
                  </a:lnTo>
                  <a:lnTo>
                    <a:pt x="25" y="7"/>
                  </a:lnTo>
                  <a:lnTo>
                    <a:pt x="12" y="17"/>
                  </a:lnTo>
                  <a:lnTo>
                    <a:pt x="5" y="32"/>
                  </a:lnTo>
                  <a:lnTo>
                    <a:pt x="0" y="47"/>
                  </a:lnTo>
                  <a:lnTo>
                    <a:pt x="2" y="64"/>
                  </a:lnTo>
                  <a:lnTo>
                    <a:pt x="7" y="78"/>
                  </a:lnTo>
                  <a:lnTo>
                    <a:pt x="34" y="122"/>
                  </a:lnTo>
                  <a:lnTo>
                    <a:pt x="58" y="165"/>
                  </a:lnTo>
                  <a:lnTo>
                    <a:pt x="79" y="212"/>
                  </a:lnTo>
                  <a:lnTo>
                    <a:pt x="98" y="264"/>
                  </a:lnTo>
                  <a:lnTo>
                    <a:pt x="116" y="321"/>
                  </a:lnTo>
                  <a:lnTo>
                    <a:pt x="122" y="337"/>
                  </a:lnTo>
                  <a:lnTo>
                    <a:pt x="134" y="349"/>
                  </a:lnTo>
                  <a:lnTo>
                    <a:pt x="147" y="357"/>
                  </a:lnTo>
                  <a:lnTo>
                    <a:pt x="164" y="361"/>
                  </a:lnTo>
                  <a:lnTo>
                    <a:pt x="180" y="359"/>
                  </a:lnTo>
                  <a:lnTo>
                    <a:pt x="195" y="352"/>
                  </a:lnTo>
                  <a:lnTo>
                    <a:pt x="208" y="342"/>
                  </a:lnTo>
                  <a:lnTo>
                    <a:pt x="216" y="328"/>
                  </a:lnTo>
                  <a:lnTo>
                    <a:pt x="220" y="312"/>
                  </a:lnTo>
                  <a:lnTo>
                    <a:pt x="219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8"/>
            <p:cNvSpPr>
              <a:spLocks/>
            </p:cNvSpPr>
            <p:nvPr/>
          </p:nvSpPr>
          <p:spPr bwMode="gray">
            <a:xfrm>
              <a:off x="5751513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5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5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5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5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gray">
            <a:xfrm>
              <a:off x="7310438" y="5021263"/>
              <a:ext cx="560388" cy="166688"/>
            </a:xfrm>
            <a:custGeom>
              <a:avLst/>
              <a:gdLst>
                <a:gd name="T0" fmla="*/ 299 w 353"/>
                <a:gd name="T1" fmla="*/ 0 h 105"/>
                <a:gd name="T2" fmla="*/ 54 w 353"/>
                <a:gd name="T3" fmla="*/ 0 h 105"/>
                <a:gd name="T4" fmla="*/ 33 w 353"/>
                <a:gd name="T5" fmla="*/ 5 h 105"/>
                <a:gd name="T6" fmla="*/ 17 w 353"/>
                <a:gd name="T7" fmla="*/ 17 h 105"/>
                <a:gd name="T8" fmla="*/ 5 w 353"/>
                <a:gd name="T9" fmla="*/ 33 h 105"/>
                <a:gd name="T10" fmla="*/ 0 w 353"/>
                <a:gd name="T11" fmla="*/ 52 h 105"/>
                <a:gd name="T12" fmla="*/ 5 w 353"/>
                <a:gd name="T13" fmla="*/ 73 h 105"/>
                <a:gd name="T14" fmla="*/ 17 w 353"/>
                <a:gd name="T15" fmla="*/ 90 h 105"/>
                <a:gd name="T16" fmla="*/ 33 w 353"/>
                <a:gd name="T17" fmla="*/ 102 h 105"/>
                <a:gd name="T18" fmla="*/ 54 w 353"/>
                <a:gd name="T19" fmla="*/ 105 h 105"/>
                <a:gd name="T20" fmla="*/ 299 w 353"/>
                <a:gd name="T21" fmla="*/ 105 h 105"/>
                <a:gd name="T22" fmla="*/ 320 w 353"/>
                <a:gd name="T23" fmla="*/ 102 h 105"/>
                <a:gd name="T24" fmla="*/ 336 w 353"/>
                <a:gd name="T25" fmla="*/ 90 h 105"/>
                <a:gd name="T26" fmla="*/ 348 w 353"/>
                <a:gd name="T27" fmla="*/ 73 h 105"/>
                <a:gd name="T28" fmla="*/ 353 w 353"/>
                <a:gd name="T29" fmla="*/ 52 h 105"/>
                <a:gd name="T30" fmla="*/ 348 w 353"/>
                <a:gd name="T31" fmla="*/ 33 h 105"/>
                <a:gd name="T32" fmla="*/ 336 w 353"/>
                <a:gd name="T33" fmla="*/ 17 h 105"/>
                <a:gd name="T34" fmla="*/ 320 w 353"/>
                <a:gd name="T35" fmla="*/ 5 h 105"/>
                <a:gd name="T36" fmla="*/ 299 w 353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3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7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7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3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gray">
            <a:xfrm>
              <a:off x="622301" y="3733800"/>
              <a:ext cx="392113" cy="762000"/>
            </a:xfrm>
            <a:custGeom>
              <a:avLst/>
              <a:gdLst>
                <a:gd name="T0" fmla="*/ 0 w 247"/>
                <a:gd name="T1" fmla="*/ 480 h 480"/>
                <a:gd name="T2" fmla="*/ 87 w 247"/>
                <a:gd name="T3" fmla="*/ 0 h 480"/>
                <a:gd name="T4" fmla="*/ 247 w 247"/>
                <a:gd name="T5" fmla="*/ 0 h 480"/>
                <a:gd name="T6" fmla="*/ 161 w 247"/>
                <a:gd name="T7" fmla="*/ 480 h 480"/>
                <a:gd name="T8" fmla="*/ 0 w 247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480">
                  <a:moveTo>
                    <a:pt x="0" y="480"/>
                  </a:moveTo>
                  <a:lnTo>
                    <a:pt x="87" y="0"/>
                  </a:lnTo>
                  <a:lnTo>
                    <a:pt x="247" y="0"/>
                  </a:lnTo>
                  <a:lnTo>
                    <a:pt x="161" y="480"/>
                  </a:lnTo>
                  <a:lnTo>
                    <a:pt x="0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68376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0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28 w 428"/>
                <a:gd name="T9" fmla="*/ 24 h 359"/>
                <a:gd name="T10" fmla="*/ 254 w 428"/>
                <a:gd name="T11" fmla="*/ 11 h 359"/>
                <a:gd name="T12" fmla="*/ 282 w 428"/>
                <a:gd name="T13" fmla="*/ 3 h 359"/>
                <a:gd name="T14" fmla="*/ 312 w 428"/>
                <a:gd name="T15" fmla="*/ 0 h 359"/>
                <a:gd name="T16" fmla="*/ 344 w 428"/>
                <a:gd name="T17" fmla="*/ 3 h 359"/>
                <a:gd name="T18" fmla="*/ 371 w 428"/>
                <a:gd name="T19" fmla="*/ 11 h 359"/>
                <a:gd name="T20" fmla="*/ 393 w 428"/>
                <a:gd name="T21" fmla="*/ 23 h 359"/>
                <a:gd name="T22" fmla="*/ 410 w 428"/>
                <a:gd name="T23" fmla="*/ 39 h 359"/>
                <a:gd name="T24" fmla="*/ 420 w 428"/>
                <a:gd name="T25" fmla="*/ 61 h 359"/>
                <a:gd name="T26" fmla="*/ 426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7 w 428"/>
                <a:gd name="T37" fmla="*/ 176 h 359"/>
                <a:gd name="T38" fmla="*/ 280 w 428"/>
                <a:gd name="T39" fmla="*/ 158 h 359"/>
                <a:gd name="T40" fmla="*/ 279 w 428"/>
                <a:gd name="T41" fmla="*/ 143 h 359"/>
                <a:gd name="T42" fmla="*/ 276 w 428"/>
                <a:gd name="T43" fmla="*/ 130 h 359"/>
                <a:gd name="T44" fmla="*/ 269 w 428"/>
                <a:gd name="T45" fmla="*/ 119 h 359"/>
                <a:gd name="T46" fmla="*/ 257 w 428"/>
                <a:gd name="T47" fmla="*/ 112 h 359"/>
                <a:gd name="T48" fmla="*/ 240 w 428"/>
                <a:gd name="T49" fmla="*/ 111 h 359"/>
                <a:gd name="T50" fmla="*/ 220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6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0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28" y="24"/>
                  </a:lnTo>
                  <a:lnTo>
                    <a:pt x="254" y="11"/>
                  </a:lnTo>
                  <a:lnTo>
                    <a:pt x="282" y="3"/>
                  </a:lnTo>
                  <a:lnTo>
                    <a:pt x="312" y="0"/>
                  </a:lnTo>
                  <a:lnTo>
                    <a:pt x="344" y="3"/>
                  </a:lnTo>
                  <a:lnTo>
                    <a:pt x="371" y="11"/>
                  </a:lnTo>
                  <a:lnTo>
                    <a:pt x="393" y="23"/>
                  </a:lnTo>
                  <a:lnTo>
                    <a:pt x="410" y="39"/>
                  </a:lnTo>
                  <a:lnTo>
                    <a:pt x="420" y="61"/>
                  </a:lnTo>
                  <a:lnTo>
                    <a:pt x="426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7" y="176"/>
                  </a:lnTo>
                  <a:lnTo>
                    <a:pt x="280" y="158"/>
                  </a:lnTo>
                  <a:lnTo>
                    <a:pt x="279" y="143"/>
                  </a:lnTo>
                  <a:lnTo>
                    <a:pt x="276" y="130"/>
                  </a:lnTo>
                  <a:lnTo>
                    <a:pt x="269" y="119"/>
                  </a:lnTo>
                  <a:lnTo>
                    <a:pt x="257" y="112"/>
                  </a:lnTo>
                  <a:lnTo>
                    <a:pt x="240" y="111"/>
                  </a:lnTo>
                  <a:lnTo>
                    <a:pt x="220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6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1687513" y="3768725"/>
              <a:ext cx="433388" cy="731838"/>
            </a:xfrm>
            <a:custGeom>
              <a:avLst/>
              <a:gdLst>
                <a:gd name="T0" fmla="*/ 210 w 273"/>
                <a:gd name="T1" fmla="*/ 458 h 461"/>
                <a:gd name="T2" fmla="*/ 157 w 273"/>
                <a:gd name="T3" fmla="*/ 461 h 461"/>
                <a:gd name="T4" fmla="*/ 116 w 273"/>
                <a:gd name="T5" fmla="*/ 461 h 461"/>
                <a:gd name="T6" fmla="*/ 82 w 273"/>
                <a:gd name="T7" fmla="*/ 459 h 461"/>
                <a:gd name="T8" fmla="*/ 56 w 273"/>
                <a:gd name="T9" fmla="*/ 453 h 461"/>
                <a:gd name="T10" fmla="*/ 39 w 273"/>
                <a:gd name="T11" fmla="*/ 446 h 461"/>
                <a:gd name="T12" fmla="*/ 25 w 273"/>
                <a:gd name="T13" fmla="*/ 434 h 461"/>
                <a:gd name="T14" fmla="*/ 19 w 273"/>
                <a:gd name="T15" fmla="*/ 416 h 461"/>
                <a:gd name="T16" fmla="*/ 16 w 273"/>
                <a:gd name="T17" fmla="*/ 395 h 461"/>
                <a:gd name="T18" fmla="*/ 18 w 273"/>
                <a:gd name="T19" fmla="*/ 369 h 461"/>
                <a:gd name="T20" fmla="*/ 24 w 273"/>
                <a:gd name="T21" fmla="*/ 336 h 461"/>
                <a:gd name="T22" fmla="*/ 49 w 273"/>
                <a:gd name="T23" fmla="*/ 189 h 461"/>
                <a:gd name="T24" fmla="*/ 0 w 273"/>
                <a:gd name="T25" fmla="*/ 189 h 461"/>
                <a:gd name="T26" fmla="*/ 13 w 273"/>
                <a:gd name="T27" fmla="*/ 110 h 461"/>
                <a:gd name="T28" fmla="*/ 65 w 273"/>
                <a:gd name="T29" fmla="*/ 110 h 461"/>
                <a:gd name="T30" fmla="*/ 86 w 273"/>
                <a:gd name="T31" fmla="*/ 0 h 461"/>
                <a:gd name="T32" fmla="*/ 224 w 273"/>
                <a:gd name="T33" fmla="*/ 0 h 461"/>
                <a:gd name="T34" fmla="*/ 205 w 273"/>
                <a:gd name="T35" fmla="*/ 110 h 461"/>
                <a:gd name="T36" fmla="*/ 273 w 273"/>
                <a:gd name="T37" fmla="*/ 110 h 461"/>
                <a:gd name="T38" fmla="*/ 259 w 273"/>
                <a:gd name="T39" fmla="*/ 189 h 461"/>
                <a:gd name="T40" fmla="*/ 190 w 273"/>
                <a:gd name="T41" fmla="*/ 189 h 461"/>
                <a:gd name="T42" fmla="*/ 168 w 273"/>
                <a:gd name="T43" fmla="*/ 317 h 461"/>
                <a:gd name="T44" fmla="*/ 166 w 273"/>
                <a:gd name="T45" fmla="*/ 333 h 461"/>
                <a:gd name="T46" fmla="*/ 166 w 273"/>
                <a:gd name="T47" fmla="*/ 345 h 461"/>
                <a:gd name="T48" fmla="*/ 172 w 273"/>
                <a:gd name="T49" fmla="*/ 354 h 461"/>
                <a:gd name="T50" fmla="*/ 184 w 273"/>
                <a:gd name="T51" fmla="*/ 358 h 461"/>
                <a:gd name="T52" fmla="*/ 205 w 273"/>
                <a:gd name="T53" fmla="*/ 360 h 461"/>
                <a:gd name="T54" fmla="*/ 227 w 273"/>
                <a:gd name="T55" fmla="*/ 360 h 461"/>
                <a:gd name="T56" fmla="*/ 210 w 273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461">
                  <a:moveTo>
                    <a:pt x="210" y="458"/>
                  </a:moveTo>
                  <a:lnTo>
                    <a:pt x="157" y="461"/>
                  </a:lnTo>
                  <a:lnTo>
                    <a:pt x="116" y="461"/>
                  </a:lnTo>
                  <a:lnTo>
                    <a:pt x="82" y="459"/>
                  </a:lnTo>
                  <a:lnTo>
                    <a:pt x="56" y="453"/>
                  </a:lnTo>
                  <a:lnTo>
                    <a:pt x="39" y="446"/>
                  </a:lnTo>
                  <a:lnTo>
                    <a:pt x="25" y="434"/>
                  </a:lnTo>
                  <a:lnTo>
                    <a:pt x="19" y="416"/>
                  </a:lnTo>
                  <a:lnTo>
                    <a:pt x="16" y="395"/>
                  </a:lnTo>
                  <a:lnTo>
                    <a:pt x="18" y="369"/>
                  </a:lnTo>
                  <a:lnTo>
                    <a:pt x="24" y="336"/>
                  </a:lnTo>
                  <a:lnTo>
                    <a:pt x="49" y="189"/>
                  </a:lnTo>
                  <a:lnTo>
                    <a:pt x="0" y="189"/>
                  </a:lnTo>
                  <a:lnTo>
                    <a:pt x="13" y="110"/>
                  </a:lnTo>
                  <a:lnTo>
                    <a:pt x="65" y="110"/>
                  </a:lnTo>
                  <a:lnTo>
                    <a:pt x="86" y="0"/>
                  </a:lnTo>
                  <a:lnTo>
                    <a:pt x="224" y="0"/>
                  </a:lnTo>
                  <a:lnTo>
                    <a:pt x="205" y="110"/>
                  </a:lnTo>
                  <a:lnTo>
                    <a:pt x="273" y="110"/>
                  </a:lnTo>
                  <a:lnTo>
                    <a:pt x="259" y="189"/>
                  </a:lnTo>
                  <a:lnTo>
                    <a:pt x="190" y="189"/>
                  </a:lnTo>
                  <a:lnTo>
                    <a:pt x="168" y="317"/>
                  </a:lnTo>
                  <a:lnTo>
                    <a:pt x="166" y="333"/>
                  </a:lnTo>
                  <a:lnTo>
                    <a:pt x="166" y="345"/>
                  </a:lnTo>
                  <a:lnTo>
                    <a:pt x="172" y="354"/>
                  </a:lnTo>
                  <a:lnTo>
                    <a:pt x="184" y="358"/>
                  </a:lnTo>
                  <a:lnTo>
                    <a:pt x="205" y="360"/>
                  </a:lnTo>
                  <a:lnTo>
                    <a:pt x="227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 noEditPoints="1"/>
            </p:cNvSpPr>
            <p:nvPr/>
          </p:nvSpPr>
          <p:spPr bwMode="gray">
            <a:xfrm>
              <a:off x="2085976" y="3925888"/>
              <a:ext cx="655638" cy="585788"/>
            </a:xfrm>
            <a:custGeom>
              <a:avLst/>
              <a:gdLst>
                <a:gd name="T0" fmla="*/ 152 w 413"/>
                <a:gd name="T1" fmla="*/ 146 h 369"/>
                <a:gd name="T2" fmla="*/ 158 w 413"/>
                <a:gd name="T3" fmla="*/ 125 h 369"/>
                <a:gd name="T4" fmla="*/ 170 w 413"/>
                <a:gd name="T5" fmla="*/ 109 h 369"/>
                <a:gd name="T6" fmla="*/ 184 w 413"/>
                <a:gd name="T7" fmla="*/ 96 h 369"/>
                <a:gd name="T8" fmla="*/ 205 w 413"/>
                <a:gd name="T9" fmla="*/ 88 h 369"/>
                <a:gd name="T10" fmla="*/ 229 w 413"/>
                <a:gd name="T11" fmla="*/ 85 h 369"/>
                <a:gd name="T12" fmla="*/ 247 w 413"/>
                <a:gd name="T13" fmla="*/ 88 h 369"/>
                <a:gd name="T14" fmla="*/ 263 w 413"/>
                <a:gd name="T15" fmla="*/ 97 h 369"/>
                <a:gd name="T16" fmla="*/ 274 w 413"/>
                <a:gd name="T17" fmla="*/ 111 h 369"/>
                <a:gd name="T18" fmla="*/ 280 w 413"/>
                <a:gd name="T19" fmla="*/ 127 h 369"/>
                <a:gd name="T20" fmla="*/ 280 w 413"/>
                <a:gd name="T21" fmla="*/ 146 h 369"/>
                <a:gd name="T22" fmla="*/ 152 w 413"/>
                <a:gd name="T23" fmla="*/ 146 h 369"/>
                <a:gd name="T24" fmla="*/ 409 w 413"/>
                <a:gd name="T25" fmla="*/ 216 h 369"/>
                <a:gd name="T26" fmla="*/ 413 w 413"/>
                <a:gd name="T27" fmla="*/ 176 h 369"/>
                <a:gd name="T28" fmla="*/ 412 w 413"/>
                <a:gd name="T29" fmla="*/ 139 h 369"/>
                <a:gd name="T30" fmla="*/ 404 w 413"/>
                <a:gd name="T31" fmla="*/ 105 h 369"/>
                <a:gd name="T32" fmla="*/ 391 w 413"/>
                <a:gd name="T33" fmla="*/ 75 h 369"/>
                <a:gd name="T34" fmla="*/ 372 w 413"/>
                <a:gd name="T35" fmla="*/ 50 h 369"/>
                <a:gd name="T36" fmla="*/ 346 w 413"/>
                <a:gd name="T37" fmla="*/ 29 h 369"/>
                <a:gd name="T38" fmla="*/ 315 w 413"/>
                <a:gd name="T39" fmla="*/ 14 h 369"/>
                <a:gd name="T40" fmla="*/ 280 w 413"/>
                <a:gd name="T41" fmla="*/ 3 h 369"/>
                <a:gd name="T42" fmla="*/ 238 w 413"/>
                <a:gd name="T43" fmla="*/ 0 h 369"/>
                <a:gd name="T44" fmla="*/ 196 w 413"/>
                <a:gd name="T45" fmla="*/ 3 h 369"/>
                <a:gd name="T46" fmla="*/ 156 w 413"/>
                <a:gd name="T47" fmla="*/ 14 h 369"/>
                <a:gd name="T48" fmla="*/ 119 w 413"/>
                <a:gd name="T49" fmla="*/ 30 h 369"/>
                <a:gd name="T50" fmla="*/ 85 w 413"/>
                <a:gd name="T51" fmla="*/ 51 h 369"/>
                <a:gd name="T52" fmla="*/ 57 w 413"/>
                <a:gd name="T53" fmla="*/ 79 h 369"/>
                <a:gd name="T54" fmla="*/ 33 w 413"/>
                <a:gd name="T55" fmla="*/ 111 h 369"/>
                <a:gd name="T56" fmla="*/ 14 w 413"/>
                <a:gd name="T57" fmla="*/ 148 h 369"/>
                <a:gd name="T58" fmla="*/ 3 w 413"/>
                <a:gd name="T59" fmla="*/ 188 h 369"/>
                <a:gd name="T60" fmla="*/ 0 w 413"/>
                <a:gd name="T61" fmla="*/ 225 h 369"/>
                <a:gd name="T62" fmla="*/ 3 w 413"/>
                <a:gd name="T63" fmla="*/ 258 h 369"/>
                <a:gd name="T64" fmla="*/ 12 w 413"/>
                <a:gd name="T65" fmla="*/ 287 h 369"/>
                <a:gd name="T66" fmla="*/ 27 w 413"/>
                <a:gd name="T67" fmla="*/ 311 h 369"/>
                <a:gd name="T68" fmla="*/ 48 w 413"/>
                <a:gd name="T69" fmla="*/ 332 h 369"/>
                <a:gd name="T70" fmla="*/ 73 w 413"/>
                <a:gd name="T71" fmla="*/ 348 h 369"/>
                <a:gd name="T72" fmla="*/ 103 w 413"/>
                <a:gd name="T73" fmla="*/ 360 h 369"/>
                <a:gd name="T74" fmla="*/ 137 w 413"/>
                <a:gd name="T75" fmla="*/ 366 h 369"/>
                <a:gd name="T76" fmla="*/ 173 w 413"/>
                <a:gd name="T77" fmla="*/ 369 h 369"/>
                <a:gd name="T78" fmla="*/ 204 w 413"/>
                <a:gd name="T79" fmla="*/ 368 h 369"/>
                <a:gd name="T80" fmla="*/ 236 w 413"/>
                <a:gd name="T81" fmla="*/ 363 h 369"/>
                <a:gd name="T82" fmla="*/ 268 w 413"/>
                <a:gd name="T83" fmla="*/ 356 h 369"/>
                <a:gd name="T84" fmla="*/ 297 w 413"/>
                <a:gd name="T85" fmla="*/ 344 h 369"/>
                <a:gd name="T86" fmla="*/ 326 w 413"/>
                <a:gd name="T87" fmla="*/ 328 h 369"/>
                <a:gd name="T88" fmla="*/ 351 w 413"/>
                <a:gd name="T89" fmla="*/ 308 h 369"/>
                <a:gd name="T90" fmla="*/ 373 w 413"/>
                <a:gd name="T91" fmla="*/ 283 h 369"/>
                <a:gd name="T92" fmla="*/ 391 w 413"/>
                <a:gd name="T93" fmla="*/ 253 h 369"/>
                <a:gd name="T94" fmla="*/ 256 w 413"/>
                <a:gd name="T95" fmla="*/ 253 h 369"/>
                <a:gd name="T96" fmla="*/ 244 w 413"/>
                <a:gd name="T97" fmla="*/ 267 h 369"/>
                <a:gd name="T98" fmla="*/ 229 w 413"/>
                <a:gd name="T99" fmla="*/ 277 h 369"/>
                <a:gd name="T100" fmla="*/ 214 w 413"/>
                <a:gd name="T101" fmla="*/ 282 h 369"/>
                <a:gd name="T102" fmla="*/ 196 w 413"/>
                <a:gd name="T103" fmla="*/ 285 h 369"/>
                <a:gd name="T104" fmla="*/ 176 w 413"/>
                <a:gd name="T105" fmla="*/ 282 h 369"/>
                <a:gd name="T106" fmla="*/ 158 w 413"/>
                <a:gd name="T107" fmla="*/ 271 h 369"/>
                <a:gd name="T108" fmla="*/ 146 w 413"/>
                <a:gd name="T109" fmla="*/ 258 h 369"/>
                <a:gd name="T110" fmla="*/ 138 w 413"/>
                <a:gd name="T111" fmla="*/ 238 h 369"/>
                <a:gd name="T112" fmla="*/ 140 w 413"/>
                <a:gd name="T113" fmla="*/ 216 h 369"/>
                <a:gd name="T114" fmla="*/ 409 w 413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3" h="369">
                  <a:moveTo>
                    <a:pt x="152" y="146"/>
                  </a:moveTo>
                  <a:lnTo>
                    <a:pt x="158" y="125"/>
                  </a:lnTo>
                  <a:lnTo>
                    <a:pt x="170" y="109"/>
                  </a:lnTo>
                  <a:lnTo>
                    <a:pt x="184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7" y="88"/>
                  </a:lnTo>
                  <a:lnTo>
                    <a:pt x="263" y="97"/>
                  </a:lnTo>
                  <a:lnTo>
                    <a:pt x="274" y="111"/>
                  </a:lnTo>
                  <a:lnTo>
                    <a:pt x="280" y="127"/>
                  </a:lnTo>
                  <a:lnTo>
                    <a:pt x="280" y="146"/>
                  </a:lnTo>
                  <a:lnTo>
                    <a:pt x="152" y="146"/>
                  </a:lnTo>
                  <a:close/>
                  <a:moveTo>
                    <a:pt x="409" y="216"/>
                  </a:moveTo>
                  <a:lnTo>
                    <a:pt x="413" y="176"/>
                  </a:lnTo>
                  <a:lnTo>
                    <a:pt x="412" y="139"/>
                  </a:lnTo>
                  <a:lnTo>
                    <a:pt x="404" y="105"/>
                  </a:lnTo>
                  <a:lnTo>
                    <a:pt x="391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5" y="14"/>
                  </a:lnTo>
                  <a:lnTo>
                    <a:pt x="280" y="3"/>
                  </a:lnTo>
                  <a:lnTo>
                    <a:pt x="238" y="0"/>
                  </a:lnTo>
                  <a:lnTo>
                    <a:pt x="196" y="3"/>
                  </a:lnTo>
                  <a:lnTo>
                    <a:pt x="156" y="14"/>
                  </a:lnTo>
                  <a:lnTo>
                    <a:pt x="119" y="30"/>
                  </a:lnTo>
                  <a:lnTo>
                    <a:pt x="85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4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2" y="287"/>
                  </a:lnTo>
                  <a:lnTo>
                    <a:pt x="27" y="311"/>
                  </a:lnTo>
                  <a:lnTo>
                    <a:pt x="48" y="332"/>
                  </a:lnTo>
                  <a:lnTo>
                    <a:pt x="73" y="348"/>
                  </a:lnTo>
                  <a:lnTo>
                    <a:pt x="103" y="360"/>
                  </a:lnTo>
                  <a:lnTo>
                    <a:pt x="137" y="366"/>
                  </a:lnTo>
                  <a:lnTo>
                    <a:pt x="173" y="369"/>
                  </a:lnTo>
                  <a:lnTo>
                    <a:pt x="204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7" y="344"/>
                  </a:lnTo>
                  <a:lnTo>
                    <a:pt x="326" y="328"/>
                  </a:lnTo>
                  <a:lnTo>
                    <a:pt x="351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29" y="277"/>
                  </a:lnTo>
                  <a:lnTo>
                    <a:pt x="214" y="282"/>
                  </a:lnTo>
                  <a:lnTo>
                    <a:pt x="196" y="285"/>
                  </a:lnTo>
                  <a:lnTo>
                    <a:pt x="176" y="282"/>
                  </a:lnTo>
                  <a:lnTo>
                    <a:pt x="158" y="271"/>
                  </a:lnTo>
                  <a:lnTo>
                    <a:pt x="146" y="258"/>
                  </a:lnTo>
                  <a:lnTo>
                    <a:pt x="138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2744788" y="3925888"/>
              <a:ext cx="509588" cy="569913"/>
            </a:xfrm>
            <a:custGeom>
              <a:avLst/>
              <a:gdLst>
                <a:gd name="T0" fmla="*/ 62 w 321"/>
                <a:gd name="T1" fmla="*/ 11 h 359"/>
                <a:gd name="T2" fmla="*/ 190 w 321"/>
                <a:gd name="T3" fmla="*/ 11 h 359"/>
                <a:gd name="T4" fmla="*/ 178 w 321"/>
                <a:gd name="T5" fmla="*/ 81 h 359"/>
                <a:gd name="T6" fmla="*/ 180 w 321"/>
                <a:gd name="T7" fmla="*/ 81 h 359"/>
                <a:gd name="T8" fmla="*/ 199 w 321"/>
                <a:gd name="T9" fmla="*/ 51 h 359"/>
                <a:gd name="T10" fmla="*/ 220 w 321"/>
                <a:gd name="T11" fmla="*/ 29 h 359"/>
                <a:gd name="T12" fmla="*/ 245 w 321"/>
                <a:gd name="T13" fmla="*/ 12 h 359"/>
                <a:gd name="T14" fmla="*/ 272 w 321"/>
                <a:gd name="T15" fmla="*/ 3 h 359"/>
                <a:gd name="T16" fmla="*/ 303 w 321"/>
                <a:gd name="T17" fmla="*/ 0 h 359"/>
                <a:gd name="T18" fmla="*/ 312 w 321"/>
                <a:gd name="T19" fmla="*/ 2 h 359"/>
                <a:gd name="T20" fmla="*/ 321 w 321"/>
                <a:gd name="T21" fmla="*/ 2 h 359"/>
                <a:gd name="T22" fmla="*/ 297 w 321"/>
                <a:gd name="T23" fmla="*/ 140 h 359"/>
                <a:gd name="T24" fmla="*/ 282 w 321"/>
                <a:gd name="T25" fmla="*/ 139 h 359"/>
                <a:gd name="T26" fmla="*/ 269 w 321"/>
                <a:gd name="T27" fmla="*/ 137 h 359"/>
                <a:gd name="T28" fmla="*/ 241 w 321"/>
                <a:gd name="T29" fmla="*/ 139 h 359"/>
                <a:gd name="T30" fmla="*/ 218 w 321"/>
                <a:gd name="T31" fmla="*/ 146 h 359"/>
                <a:gd name="T32" fmla="*/ 199 w 321"/>
                <a:gd name="T33" fmla="*/ 160 h 359"/>
                <a:gd name="T34" fmla="*/ 184 w 321"/>
                <a:gd name="T35" fmla="*/ 179 h 359"/>
                <a:gd name="T36" fmla="*/ 171 w 321"/>
                <a:gd name="T37" fmla="*/ 206 h 359"/>
                <a:gd name="T38" fmla="*/ 163 w 321"/>
                <a:gd name="T39" fmla="*/ 238 h 359"/>
                <a:gd name="T40" fmla="*/ 141 w 321"/>
                <a:gd name="T41" fmla="*/ 359 h 359"/>
                <a:gd name="T42" fmla="*/ 0 w 321"/>
                <a:gd name="T43" fmla="*/ 359 h 359"/>
                <a:gd name="T44" fmla="*/ 62 w 321"/>
                <a:gd name="T45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359">
                  <a:moveTo>
                    <a:pt x="62" y="11"/>
                  </a:moveTo>
                  <a:lnTo>
                    <a:pt x="190" y="11"/>
                  </a:lnTo>
                  <a:lnTo>
                    <a:pt x="178" y="81"/>
                  </a:lnTo>
                  <a:lnTo>
                    <a:pt x="180" y="81"/>
                  </a:lnTo>
                  <a:lnTo>
                    <a:pt x="199" y="51"/>
                  </a:lnTo>
                  <a:lnTo>
                    <a:pt x="220" y="29"/>
                  </a:lnTo>
                  <a:lnTo>
                    <a:pt x="245" y="12"/>
                  </a:lnTo>
                  <a:lnTo>
                    <a:pt x="272" y="3"/>
                  </a:lnTo>
                  <a:lnTo>
                    <a:pt x="303" y="0"/>
                  </a:lnTo>
                  <a:lnTo>
                    <a:pt x="312" y="2"/>
                  </a:lnTo>
                  <a:lnTo>
                    <a:pt x="321" y="2"/>
                  </a:lnTo>
                  <a:lnTo>
                    <a:pt x="297" y="140"/>
                  </a:lnTo>
                  <a:lnTo>
                    <a:pt x="282" y="139"/>
                  </a:lnTo>
                  <a:lnTo>
                    <a:pt x="269" y="137"/>
                  </a:lnTo>
                  <a:lnTo>
                    <a:pt x="241" y="139"/>
                  </a:lnTo>
                  <a:lnTo>
                    <a:pt x="218" y="146"/>
                  </a:lnTo>
                  <a:lnTo>
                    <a:pt x="199" y="160"/>
                  </a:lnTo>
                  <a:lnTo>
                    <a:pt x="184" y="179"/>
                  </a:lnTo>
                  <a:lnTo>
                    <a:pt x="171" y="206"/>
                  </a:lnTo>
                  <a:lnTo>
                    <a:pt x="163" y="238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5"/>
            <p:cNvSpPr>
              <a:spLocks/>
            </p:cNvSpPr>
            <p:nvPr/>
          </p:nvSpPr>
          <p:spPr bwMode="gray">
            <a:xfrm>
              <a:off x="3214688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1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30 w 428"/>
                <a:gd name="T9" fmla="*/ 24 h 359"/>
                <a:gd name="T10" fmla="*/ 255 w 428"/>
                <a:gd name="T11" fmla="*/ 11 h 359"/>
                <a:gd name="T12" fmla="*/ 282 w 428"/>
                <a:gd name="T13" fmla="*/ 3 h 359"/>
                <a:gd name="T14" fmla="*/ 313 w 428"/>
                <a:gd name="T15" fmla="*/ 0 h 359"/>
                <a:gd name="T16" fmla="*/ 346 w 428"/>
                <a:gd name="T17" fmla="*/ 3 h 359"/>
                <a:gd name="T18" fmla="*/ 373 w 428"/>
                <a:gd name="T19" fmla="*/ 11 h 359"/>
                <a:gd name="T20" fmla="*/ 394 w 428"/>
                <a:gd name="T21" fmla="*/ 23 h 359"/>
                <a:gd name="T22" fmla="*/ 410 w 428"/>
                <a:gd name="T23" fmla="*/ 39 h 359"/>
                <a:gd name="T24" fmla="*/ 422 w 428"/>
                <a:gd name="T25" fmla="*/ 61 h 359"/>
                <a:gd name="T26" fmla="*/ 428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8 w 428"/>
                <a:gd name="T37" fmla="*/ 176 h 359"/>
                <a:gd name="T38" fmla="*/ 281 w 428"/>
                <a:gd name="T39" fmla="*/ 158 h 359"/>
                <a:gd name="T40" fmla="*/ 281 w 428"/>
                <a:gd name="T41" fmla="*/ 143 h 359"/>
                <a:gd name="T42" fmla="*/ 276 w 428"/>
                <a:gd name="T43" fmla="*/ 130 h 359"/>
                <a:gd name="T44" fmla="*/ 270 w 428"/>
                <a:gd name="T45" fmla="*/ 119 h 359"/>
                <a:gd name="T46" fmla="*/ 258 w 428"/>
                <a:gd name="T47" fmla="*/ 112 h 359"/>
                <a:gd name="T48" fmla="*/ 240 w 428"/>
                <a:gd name="T49" fmla="*/ 111 h 359"/>
                <a:gd name="T50" fmla="*/ 221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8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1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30" y="24"/>
                  </a:lnTo>
                  <a:lnTo>
                    <a:pt x="255" y="11"/>
                  </a:lnTo>
                  <a:lnTo>
                    <a:pt x="282" y="3"/>
                  </a:lnTo>
                  <a:lnTo>
                    <a:pt x="313" y="0"/>
                  </a:lnTo>
                  <a:lnTo>
                    <a:pt x="346" y="3"/>
                  </a:lnTo>
                  <a:lnTo>
                    <a:pt x="373" y="11"/>
                  </a:lnTo>
                  <a:lnTo>
                    <a:pt x="394" y="23"/>
                  </a:lnTo>
                  <a:lnTo>
                    <a:pt x="410" y="39"/>
                  </a:lnTo>
                  <a:lnTo>
                    <a:pt x="422" y="61"/>
                  </a:lnTo>
                  <a:lnTo>
                    <a:pt x="428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8" y="176"/>
                  </a:lnTo>
                  <a:lnTo>
                    <a:pt x="281" y="158"/>
                  </a:lnTo>
                  <a:lnTo>
                    <a:pt x="281" y="143"/>
                  </a:lnTo>
                  <a:lnTo>
                    <a:pt x="276" y="130"/>
                  </a:lnTo>
                  <a:lnTo>
                    <a:pt x="270" y="119"/>
                  </a:lnTo>
                  <a:lnTo>
                    <a:pt x="258" y="112"/>
                  </a:lnTo>
                  <a:lnTo>
                    <a:pt x="240" y="111"/>
                  </a:lnTo>
                  <a:lnTo>
                    <a:pt x="221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8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6"/>
            <p:cNvSpPr>
              <a:spLocks noEditPoints="1"/>
            </p:cNvSpPr>
            <p:nvPr/>
          </p:nvSpPr>
          <p:spPr bwMode="gray">
            <a:xfrm>
              <a:off x="3919538" y="39258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9 h 369"/>
                <a:gd name="T6" fmla="*/ 186 w 415"/>
                <a:gd name="T7" fmla="*/ 96 h 369"/>
                <a:gd name="T8" fmla="*/ 205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7 h 369"/>
                <a:gd name="T16" fmla="*/ 275 w 415"/>
                <a:gd name="T17" fmla="*/ 111 h 369"/>
                <a:gd name="T18" fmla="*/ 281 w 415"/>
                <a:gd name="T19" fmla="*/ 127 h 369"/>
                <a:gd name="T20" fmla="*/ 281 w 415"/>
                <a:gd name="T21" fmla="*/ 146 h 369"/>
                <a:gd name="T22" fmla="*/ 153 w 415"/>
                <a:gd name="T23" fmla="*/ 146 h 369"/>
                <a:gd name="T24" fmla="*/ 409 w 415"/>
                <a:gd name="T25" fmla="*/ 216 h 369"/>
                <a:gd name="T26" fmla="*/ 415 w 415"/>
                <a:gd name="T27" fmla="*/ 176 h 369"/>
                <a:gd name="T28" fmla="*/ 413 w 415"/>
                <a:gd name="T29" fmla="*/ 139 h 369"/>
                <a:gd name="T30" fmla="*/ 406 w 415"/>
                <a:gd name="T31" fmla="*/ 105 h 369"/>
                <a:gd name="T32" fmla="*/ 393 w 415"/>
                <a:gd name="T33" fmla="*/ 75 h 369"/>
                <a:gd name="T34" fmla="*/ 372 w 415"/>
                <a:gd name="T35" fmla="*/ 50 h 369"/>
                <a:gd name="T36" fmla="*/ 346 w 415"/>
                <a:gd name="T37" fmla="*/ 29 h 369"/>
                <a:gd name="T38" fmla="*/ 317 w 415"/>
                <a:gd name="T39" fmla="*/ 14 h 369"/>
                <a:gd name="T40" fmla="*/ 281 w 415"/>
                <a:gd name="T41" fmla="*/ 3 h 369"/>
                <a:gd name="T42" fmla="*/ 239 w 415"/>
                <a:gd name="T43" fmla="*/ 0 h 369"/>
                <a:gd name="T44" fmla="*/ 196 w 415"/>
                <a:gd name="T45" fmla="*/ 3 h 369"/>
                <a:gd name="T46" fmla="*/ 158 w 415"/>
                <a:gd name="T47" fmla="*/ 14 h 369"/>
                <a:gd name="T48" fmla="*/ 121 w 415"/>
                <a:gd name="T49" fmla="*/ 30 h 369"/>
                <a:gd name="T50" fmla="*/ 86 w 415"/>
                <a:gd name="T51" fmla="*/ 51 h 369"/>
                <a:gd name="T52" fmla="*/ 57 w 415"/>
                <a:gd name="T53" fmla="*/ 79 h 369"/>
                <a:gd name="T54" fmla="*/ 33 w 415"/>
                <a:gd name="T55" fmla="*/ 111 h 369"/>
                <a:gd name="T56" fmla="*/ 15 w 415"/>
                <a:gd name="T57" fmla="*/ 148 h 369"/>
                <a:gd name="T58" fmla="*/ 3 w 415"/>
                <a:gd name="T59" fmla="*/ 188 h 369"/>
                <a:gd name="T60" fmla="*/ 0 w 415"/>
                <a:gd name="T61" fmla="*/ 225 h 369"/>
                <a:gd name="T62" fmla="*/ 3 w 415"/>
                <a:gd name="T63" fmla="*/ 258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2 h 369"/>
                <a:gd name="T70" fmla="*/ 74 w 415"/>
                <a:gd name="T71" fmla="*/ 348 h 369"/>
                <a:gd name="T72" fmla="*/ 104 w 415"/>
                <a:gd name="T73" fmla="*/ 360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8 h 369"/>
                <a:gd name="T80" fmla="*/ 236 w 415"/>
                <a:gd name="T81" fmla="*/ 363 h 369"/>
                <a:gd name="T82" fmla="*/ 268 w 415"/>
                <a:gd name="T83" fmla="*/ 356 h 369"/>
                <a:gd name="T84" fmla="*/ 299 w 415"/>
                <a:gd name="T85" fmla="*/ 344 h 369"/>
                <a:gd name="T86" fmla="*/ 327 w 415"/>
                <a:gd name="T87" fmla="*/ 328 h 369"/>
                <a:gd name="T88" fmla="*/ 352 w 415"/>
                <a:gd name="T89" fmla="*/ 308 h 369"/>
                <a:gd name="T90" fmla="*/ 373 w 415"/>
                <a:gd name="T91" fmla="*/ 283 h 369"/>
                <a:gd name="T92" fmla="*/ 391 w 415"/>
                <a:gd name="T93" fmla="*/ 253 h 369"/>
                <a:gd name="T94" fmla="*/ 256 w 415"/>
                <a:gd name="T95" fmla="*/ 253 h 369"/>
                <a:gd name="T96" fmla="*/ 244 w 415"/>
                <a:gd name="T97" fmla="*/ 267 h 369"/>
                <a:gd name="T98" fmla="*/ 231 w 415"/>
                <a:gd name="T99" fmla="*/ 277 h 369"/>
                <a:gd name="T100" fmla="*/ 214 w 415"/>
                <a:gd name="T101" fmla="*/ 282 h 369"/>
                <a:gd name="T102" fmla="*/ 198 w 415"/>
                <a:gd name="T103" fmla="*/ 285 h 369"/>
                <a:gd name="T104" fmla="*/ 177 w 415"/>
                <a:gd name="T105" fmla="*/ 282 h 369"/>
                <a:gd name="T106" fmla="*/ 159 w 415"/>
                <a:gd name="T107" fmla="*/ 271 h 369"/>
                <a:gd name="T108" fmla="*/ 146 w 415"/>
                <a:gd name="T109" fmla="*/ 258 h 369"/>
                <a:gd name="T110" fmla="*/ 140 w 415"/>
                <a:gd name="T111" fmla="*/ 238 h 369"/>
                <a:gd name="T112" fmla="*/ 140 w 415"/>
                <a:gd name="T113" fmla="*/ 216 h 369"/>
                <a:gd name="T114" fmla="*/ 409 w 415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9"/>
                  </a:lnTo>
                  <a:lnTo>
                    <a:pt x="186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7"/>
                  </a:lnTo>
                  <a:lnTo>
                    <a:pt x="275" y="111"/>
                  </a:lnTo>
                  <a:lnTo>
                    <a:pt x="281" y="127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09" y="216"/>
                  </a:moveTo>
                  <a:lnTo>
                    <a:pt x="415" y="176"/>
                  </a:lnTo>
                  <a:lnTo>
                    <a:pt x="413" y="139"/>
                  </a:lnTo>
                  <a:lnTo>
                    <a:pt x="406" y="105"/>
                  </a:lnTo>
                  <a:lnTo>
                    <a:pt x="393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7" y="14"/>
                  </a:lnTo>
                  <a:lnTo>
                    <a:pt x="281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8" y="14"/>
                  </a:lnTo>
                  <a:lnTo>
                    <a:pt x="121" y="30"/>
                  </a:lnTo>
                  <a:lnTo>
                    <a:pt x="86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5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2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9" y="344"/>
                  </a:lnTo>
                  <a:lnTo>
                    <a:pt x="327" y="328"/>
                  </a:lnTo>
                  <a:lnTo>
                    <a:pt x="352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31" y="277"/>
                  </a:lnTo>
                  <a:lnTo>
                    <a:pt x="214" y="282"/>
                  </a:lnTo>
                  <a:lnTo>
                    <a:pt x="198" y="285"/>
                  </a:lnTo>
                  <a:lnTo>
                    <a:pt x="177" y="282"/>
                  </a:lnTo>
                  <a:lnTo>
                    <a:pt x="159" y="271"/>
                  </a:lnTo>
                  <a:lnTo>
                    <a:pt x="146" y="258"/>
                  </a:lnTo>
                  <a:lnTo>
                    <a:pt x="140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7"/>
            <p:cNvSpPr>
              <a:spLocks/>
            </p:cNvSpPr>
            <p:nvPr/>
          </p:nvSpPr>
          <p:spPr bwMode="gray">
            <a:xfrm>
              <a:off x="4598988" y="3768725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8 w 274"/>
                <a:gd name="T3" fmla="*/ 461 h 461"/>
                <a:gd name="T4" fmla="*/ 116 w 274"/>
                <a:gd name="T5" fmla="*/ 461 h 461"/>
                <a:gd name="T6" fmla="*/ 84 w 274"/>
                <a:gd name="T7" fmla="*/ 459 h 461"/>
                <a:gd name="T8" fmla="*/ 57 w 274"/>
                <a:gd name="T9" fmla="*/ 453 h 461"/>
                <a:gd name="T10" fmla="*/ 39 w 274"/>
                <a:gd name="T11" fmla="*/ 446 h 461"/>
                <a:gd name="T12" fmla="*/ 26 w 274"/>
                <a:gd name="T13" fmla="*/ 434 h 461"/>
                <a:gd name="T14" fmla="*/ 20 w 274"/>
                <a:gd name="T15" fmla="*/ 416 h 461"/>
                <a:gd name="T16" fmla="*/ 17 w 274"/>
                <a:gd name="T17" fmla="*/ 395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10 h 461"/>
                <a:gd name="T28" fmla="*/ 67 w 274"/>
                <a:gd name="T29" fmla="*/ 110 h 461"/>
                <a:gd name="T30" fmla="*/ 86 w 274"/>
                <a:gd name="T31" fmla="*/ 0 h 461"/>
                <a:gd name="T32" fmla="*/ 225 w 274"/>
                <a:gd name="T33" fmla="*/ 0 h 461"/>
                <a:gd name="T34" fmla="*/ 205 w 274"/>
                <a:gd name="T35" fmla="*/ 110 h 461"/>
                <a:gd name="T36" fmla="*/ 274 w 274"/>
                <a:gd name="T37" fmla="*/ 110 h 461"/>
                <a:gd name="T38" fmla="*/ 259 w 274"/>
                <a:gd name="T39" fmla="*/ 189 h 461"/>
                <a:gd name="T40" fmla="*/ 192 w 274"/>
                <a:gd name="T41" fmla="*/ 189 h 461"/>
                <a:gd name="T42" fmla="*/ 168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8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8" y="461"/>
                  </a:lnTo>
                  <a:lnTo>
                    <a:pt x="116" y="461"/>
                  </a:lnTo>
                  <a:lnTo>
                    <a:pt x="84" y="459"/>
                  </a:lnTo>
                  <a:lnTo>
                    <a:pt x="57" y="453"/>
                  </a:lnTo>
                  <a:lnTo>
                    <a:pt x="39" y="446"/>
                  </a:lnTo>
                  <a:lnTo>
                    <a:pt x="26" y="434"/>
                  </a:lnTo>
                  <a:lnTo>
                    <a:pt x="20" y="416"/>
                  </a:lnTo>
                  <a:lnTo>
                    <a:pt x="17" y="395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10"/>
                  </a:lnTo>
                  <a:lnTo>
                    <a:pt x="67" y="110"/>
                  </a:lnTo>
                  <a:lnTo>
                    <a:pt x="86" y="0"/>
                  </a:lnTo>
                  <a:lnTo>
                    <a:pt x="225" y="0"/>
                  </a:lnTo>
                  <a:lnTo>
                    <a:pt x="205" y="110"/>
                  </a:lnTo>
                  <a:lnTo>
                    <a:pt x="274" y="110"/>
                  </a:lnTo>
                  <a:lnTo>
                    <a:pt x="259" y="189"/>
                  </a:lnTo>
                  <a:lnTo>
                    <a:pt x="192" y="189"/>
                  </a:lnTo>
                  <a:lnTo>
                    <a:pt x="168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8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8"/>
            <p:cNvSpPr>
              <a:spLocks/>
            </p:cNvSpPr>
            <p:nvPr/>
          </p:nvSpPr>
          <p:spPr bwMode="gray">
            <a:xfrm>
              <a:off x="5246688" y="3028950"/>
              <a:ext cx="2922588" cy="1466850"/>
            </a:xfrm>
            <a:custGeom>
              <a:avLst/>
              <a:gdLst>
                <a:gd name="T0" fmla="*/ 964 w 1841"/>
                <a:gd name="T1" fmla="*/ 0 h 924"/>
                <a:gd name="T2" fmla="*/ 874 w 1841"/>
                <a:gd name="T3" fmla="*/ 5 h 924"/>
                <a:gd name="T4" fmla="*/ 784 w 1841"/>
                <a:gd name="T5" fmla="*/ 17 h 924"/>
                <a:gd name="T6" fmla="*/ 698 w 1841"/>
                <a:gd name="T7" fmla="*/ 38 h 924"/>
                <a:gd name="T8" fmla="*/ 615 w 1841"/>
                <a:gd name="T9" fmla="*/ 64 h 924"/>
                <a:gd name="T10" fmla="*/ 536 w 1841"/>
                <a:gd name="T11" fmla="*/ 100 h 924"/>
                <a:gd name="T12" fmla="*/ 460 w 1841"/>
                <a:gd name="T13" fmla="*/ 140 h 924"/>
                <a:gd name="T14" fmla="*/ 389 w 1841"/>
                <a:gd name="T15" fmla="*/ 188 h 924"/>
                <a:gd name="T16" fmla="*/ 322 w 1841"/>
                <a:gd name="T17" fmla="*/ 241 h 924"/>
                <a:gd name="T18" fmla="*/ 261 w 1841"/>
                <a:gd name="T19" fmla="*/ 301 h 924"/>
                <a:gd name="T20" fmla="*/ 205 w 1841"/>
                <a:gd name="T21" fmla="*/ 365 h 924"/>
                <a:gd name="T22" fmla="*/ 156 w 1841"/>
                <a:gd name="T23" fmla="*/ 433 h 924"/>
                <a:gd name="T24" fmla="*/ 111 w 1841"/>
                <a:gd name="T25" fmla="*/ 506 h 924"/>
                <a:gd name="T26" fmla="*/ 74 w 1841"/>
                <a:gd name="T27" fmla="*/ 583 h 924"/>
                <a:gd name="T28" fmla="*/ 44 w 1841"/>
                <a:gd name="T29" fmla="*/ 664 h 924"/>
                <a:gd name="T30" fmla="*/ 22 w 1841"/>
                <a:gd name="T31" fmla="*/ 747 h 924"/>
                <a:gd name="T32" fmla="*/ 7 w 1841"/>
                <a:gd name="T33" fmla="*/ 835 h 924"/>
                <a:gd name="T34" fmla="*/ 0 w 1841"/>
                <a:gd name="T35" fmla="*/ 924 h 924"/>
                <a:gd name="T36" fmla="*/ 107 w 1841"/>
                <a:gd name="T37" fmla="*/ 924 h 924"/>
                <a:gd name="T38" fmla="*/ 114 w 1841"/>
                <a:gd name="T39" fmla="*/ 835 h 924"/>
                <a:gd name="T40" fmla="*/ 132 w 1841"/>
                <a:gd name="T41" fmla="*/ 748 h 924"/>
                <a:gd name="T42" fmla="*/ 156 w 1841"/>
                <a:gd name="T43" fmla="*/ 665 h 924"/>
                <a:gd name="T44" fmla="*/ 188 w 1841"/>
                <a:gd name="T45" fmla="*/ 586 h 924"/>
                <a:gd name="T46" fmla="*/ 228 w 1841"/>
                <a:gd name="T47" fmla="*/ 510 h 924"/>
                <a:gd name="T48" fmla="*/ 275 w 1841"/>
                <a:gd name="T49" fmla="*/ 439 h 924"/>
                <a:gd name="T50" fmla="*/ 328 w 1841"/>
                <a:gd name="T51" fmla="*/ 374 h 924"/>
                <a:gd name="T52" fmla="*/ 388 w 1841"/>
                <a:gd name="T53" fmla="*/ 311 h 924"/>
                <a:gd name="T54" fmla="*/ 451 w 1841"/>
                <a:gd name="T55" fmla="*/ 256 h 924"/>
                <a:gd name="T56" fmla="*/ 521 w 1841"/>
                <a:gd name="T57" fmla="*/ 207 h 924"/>
                <a:gd name="T58" fmla="*/ 596 w 1841"/>
                <a:gd name="T59" fmla="*/ 164 h 924"/>
                <a:gd name="T60" fmla="*/ 674 w 1841"/>
                <a:gd name="T61" fmla="*/ 127 h 924"/>
                <a:gd name="T62" fmla="*/ 758 w 1841"/>
                <a:gd name="T63" fmla="*/ 99 h 924"/>
                <a:gd name="T64" fmla="*/ 844 w 1841"/>
                <a:gd name="T65" fmla="*/ 78 h 924"/>
                <a:gd name="T66" fmla="*/ 932 w 1841"/>
                <a:gd name="T67" fmla="*/ 64 h 924"/>
                <a:gd name="T68" fmla="*/ 1024 w 1841"/>
                <a:gd name="T69" fmla="*/ 60 h 924"/>
                <a:gd name="T70" fmla="*/ 1111 w 1841"/>
                <a:gd name="T71" fmla="*/ 64 h 924"/>
                <a:gd name="T72" fmla="*/ 1198 w 1841"/>
                <a:gd name="T73" fmla="*/ 76 h 924"/>
                <a:gd name="T74" fmla="*/ 1281 w 1841"/>
                <a:gd name="T75" fmla="*/ 96 h 924"/>
                <a:gd name="T76" fmla="*/ 1361 w 1841"/>
                <a:gd name="T77" fmla="*/ 122 h 924"/>
                <a:gd name="T78" fmla="*/ 1437 w 1841"/>
                <a:gd name="T79" fmla="*/ 157 h 924"/>
                <a:gd name="T80" fmla="*/ 1510 w 1841"/>
                <a:gd name="T81" fmla="*/ 197 h 924"/>
                <a:gd name="T82" fmla="*/ 1578 w 1841"/>
                <a:gd name="T83" fmla="*/ 243 h 924"/>
                <a:gd name="T84" fmla="*/ 1642 w 1841"/>
                <a:gd name="T85" fmla="*/ 295 h 924"/>
                <a:gd name="T86" fmla="*/ 1700 w 1841"/>
                <a:gd name="T87" fmla="*/ 353 h 924"/>
                <a:gd name="T88" fmla="*/ 1754 w 1841"/>
                <a:gd name="T89" fmla="*/ 415 h 924"/>
                <a:gd name="T90" fmla="*/ 1801 w 1841"/>
                <a:gd name="T91" fmla="*/ 482 h 924"/>
                <a:gd name="T92" fmla="*/ 1841 w 1841"/>
                <a:gd name="T93" fmla="*/ 554 h 924"/>
                <a:gd name="T94" fmla="*/ 1800 w 1841"/>
                <a:gd name="T95" fmla="*/ 473 h 924"/>
                <a:gd name="T96" fmla="*/ 1751 w 1841"/>
                <a:gd name="T97" fmla="*/ 399 h 924"/>
                <a:gd name="T98" fmla="*/ 1696 w 1841"/>
                <a:gd name="T99" fmla="*/ 329 h 924"/>
                <a:gd name="T100" fmla="*/ 1633 w 1841"/>
                <a:gd name="T101" fmla="*/ 265 h 924"/>
                <a:gd name="T102" fmla="*/ 1565 w 1841"/>
                <a:gd name="T103" fmla="*/ 207 h 924"/>
                <a:gd name="T104" fmla="*/ 1492 w 1841"/>
                <a:gd name="T105" fmla="*/ 155 h 924"/>
                <a:gd name="T106" fmla="*/ 1413 w 1841"/>
                <a:gd name="T107" fmla="*/ 109 h 924"/>
                <a:gd name="T108" fmla="*/ 1331 w 1841"/>
                <a:gd name="T109" fmla="*/ 72 h 924"/>
                <a:gd name="T110" fmla="*/ 1245 w 1841"/>
                <a:gd name="T111" fmla="*/ 41 h 924"/>
                <a:gd name="T112" fmla="*/ 1155 w 1841"/>
                <a:gd name="T113" fmla="*/ 20 h 924"/>
                <a:gd name="T114" fmla="*/ 1061 w 1841"/>
                <a:gd name="T115" fmla="*/ 5 h 924"/>
                <a:gd name="T116" fmla="*/ 964 w 1841"/>
                <a:gd name="T117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1" h="924">
                  <a:moveTo>
                    <a:pt x="964" y="0"/>
                  </a:moveTo>
                  <a:lnTo>
                    <a:pt x="874" y="5"/>
                  </a:lnTo>
                  <a:lnTo>
                    <a:pt x="784" y="17"/>
                  </a:lnTo>
                  <a:lnTo>
                    <a:pt x="698" y="38"/>
                  </a:lnTo>
                  <a:lnTo>
                    <a:pt x="615" y="64"/>
                  </a:lnTo>
                  <a:lnTo>
                    <a:pt x="536" y="100"/>
                  </a:lnTo>
                  <a:lnTo>
                    <a:pt x="460" y="140"/>
                  </a:lnTo>
                  <a:lnTo>
                    <a:pt x="389" y="188"/>
                  </a:lnTo>
                  <a:lnTo>
                    <a:pt x="322" y="241"/>
                  </a:lnTo>
                  <a:lnTo>
                    <a:pt x="261" y="301"/>
                  </a:lnTo>
                  <a:lnTo>
                    <a:pt x="205" y="365"/>
                  </a:lnTo>
                  <a:lnTo>
                    <a:pt x="156" y="433"/>
                  </a:lnTo>
                  <a:lnTo>
                    <a:pt x="111" y="506"/>
                  </a:lnTo>
                  <a:lnTo>
                    <a:pt x="74" y="583"/>
                  </a:lnTo>
                  <a:lnTo>
                    <a:pt x="44" y="664"/>
                  </a:lnTo>
                  <a:lnTo>
                    <a:pt x="22" y="747"/>
                  </a:lnTo>
                  <a:lnTo>
                    <a:pt x="7" y="835"/>
                  </a:lnTo>
                  <a:lnTo>
                    <a:pt x="0" y="924"/>
                  </a:lnTo>
                  <a:lnTo>
                    <a:pt x="107" y="924"/>
                  </a:lnTo>
                  <a:lnTo>
                    <a:pt x="114" y="835"/>
                  </a:lnTo>
                  <a:lnTo>
                    <a:pt x="132" y="748"/>
                  </a:lnTo>
                  <a:lnTo>
                    <a:pt x="156" y="665"/>
                  </a:lnTo>
                  <a:lnTo>
                    <a:pt x="188" y="586"/>
                  </a:lnTo>
                  <a:lnTo>
                    <a:pt x="228" y="510"/>
                  </a:lnTo>
                  <a:lnTo>
                    <a:pt x="275" y="439"/>
                  </a:lnTo>
                  <a:lnTo>
                    <a:pt x="328" y="374"/>
                  </a:lnTo>
                  <a:lnTo>
                    <a:pt x="388" y="311"/>
                  </a:lnTo>
                  <a:lnTo>
                    <a:pt x="451" y="256"/>
                  </a:lnTo>
                  <a:lnTo>
                    <a:pt x="521" y="207"/>
                  </a:lnTo>
                  <a:lnTo>
                    <a:pt x="596" y="164"/>
                  </a:lnTo>
                  <a:lnTo>
                    <a:pt x="674" y="127"/>
                  </a:lnTo>
                  <a:lnTo>
                    <a:pt x="758" y="99"/>
                  </a:lnTo>
                  <a:lnTo>
                    <a:pt x="844" y="78"/>
                  </a:lnTo>
                  <a:lnTo>
                    <a:pt x="932" y="64"/>
                  </a:lnTo>
                  <a:lnTo>
                    <a:pt x="1024" y="60"/>
                  </a:lnTo>
                  <a:lnTo>
                    <a:pt x="1111" y="64"/>
                  </a:lnTo>
                  <a:lnTo>
                    <a:pt x="1198" y="76"/>
                  </a:lnTo>
                  <a:lnTo>
                    <a:pt x="1281" y="96"/>
                  </a:lnTo>
                  <a:lnTo>
                    <a:pt x="1361" y="122"/>
                  </a:lnTo>
                  <a:lnTo>
                    <a:pt x="1437" y="157"/>
                  </a:lnTo>
                  <a:lnTo>
                    <a:pt x="1510" y="197"/>
                  </a:lnTo>
                  <a:lnTo>
                    <a:pt x="1578" y="243"/>
                  </a:lnTo>
                  <a:lnTo>
                    <a:pt x="1642" y="295"/>
                  </a:lnTo>
                  <a:lnTo>
                    <a:pt x="1700" y="353"/>
                  </a:lnTo>
                  <a:lnTo>
                    <a:pt x="1754" y="415"/>
                  </a:lnTo>
                  <a:lnTo>
                    <a:pt x="1801" y="482"/>
                  </a:lnTo>
                  <a:lnTo>
                    <a:pt x="1841" y="554"/>
                  </a:lnTo>
                  <a:lnTo>
                    <a:pt x="1800" y="473"/>
                  </a:lnTo>
                  <a:lnTo>
                    <a:pt x="1751" y="399"/>
                  </a:lnTo>
                  <a:lnTo>
                    <a:pt x="1696" y="329"/>
                  </a:lnTo>
                  <a:lnTo>
                    <a:pt x="1633" y="265"/>
                  </a:lnTo>
                  <a:lnTo>
                    <a:pt x="1565" y="207"/>
                  </a:lnTo>
                  <a:lnTo>
                    <a:pt x="1492" y="155"/>
                  </a:lnTo>
                  <a:lnTo>
                    <a:pt x="1413" y="109"/>
                  </a:lnTo>
                  <a:lnTo>
                    <a:pt x="1331" y="72"/>
                  </a:lnTo>
                  <a:lnTo>
                    <a:pt x="1245" y="41"/>
                  </a:lnTo>
                  <a:lnTo>
                    <a:pt x="1155" y="20"/>
                  </a:lnTo>
                  <a:lnTo>
                    <a:pt x="1061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9"/>
            <p:cNvSpPr>
              <a:spLocks/>
            </p:cNvSpPr>
            <p:nvPr/>
          </p:nvSpPr>
          <p:spPr bwMode="gray">
            <a:xfrm>
              <a:off x="5476876" y="4621213"/>
              <a:ext cx="2924175" cy="1463675"/>
            </a:xfrm>
            <a:custGeom>
              <a:avLst/>
              <a:gdLst>
                <a:gd name="T0" fmla="*/ 877 w 1842"/>
                <a:gd name="T1" fmla="*/ 922 h 922"/>
                <a:gd name="T2" fmla="*/ 968 w 1842"/>
                <a:gd name="T3" fmla="*/ 917 h 922"/>
                <a:gd name="T4" fmla="*/ 1057 w 1842"/>
                <a:gd name="T5" fmla="*/ 905 h 922"/>
                <a:gd name="T6" fmla="*/ 1143 w 1842"/>
                <a:gd name="T7" fmla="*/ 884 h 922"/>
                <a:gd name="T8" fmla="*/ 1227 w 1842"/>
                <a:gd name="T9" fmla="*/ 858 h 922"/>
                <a:gd name="T10" fmla="*/ 1305 w 1842"/>
                <a:gd name="T11" fmla="*/ 823 h 922"/>
                <a:gd name="T12" fmla="*/ 1381 w 1842"/>
                <a:gd name="T13" fmla="*/ 782 h 922"/>
                <a:gd name="T14" fmla="*/ 1453 w 1842"/>
                <a:gd name="T15" fmla="*/ 734 h 922"/>
                <a:gd name="T16" fmla="*/ 1519 w 1842"/>
                <a:gd name="T17" fmla="*/ 681 h 922"/>
                <a:gd name="T18" fmla="*/ 1580 w 1842"/>
                <a:gd name="T19" fmla="*/ 623 h 922"/>
                <a:gd name="T20" fmla="*/ 1637 w 1842"/>
                <a:gd name="T21" fmla="*/ 559 h 922"/>
                <a:gd name="T22" fmla="*/ 1686 w 1842"/>
                <a:gd name="T23" fmla="*/ 490 h 922"/>
                <a:gd name="T24" fmla="*/ 1731 w 1842"/>
                <a:gd name="T25" fmla="*/ 416 h 922"/>
                <a:gd name="T26" fmla="*/ 1768 w 1842"/>
                <a:gd name="T27" fmla="*/ 340 h 922"/>
                <a:gd name="T28" fmla="*/ 1797 w 1842"/>
                <a:gd name="T29" fmla="*/ 258 h 922"/>
                <a:gd name="T30" fmla="*/ 1820 w 1842"/>
                <a:gd name="T31" fmla="*/ 175 h 922"/>
                <a:gd name="T32" fmla="*/ 1835 w 1842"/>
                <a:gd name="T33" fmla="*/ 89 h 922"/>
                <a:gd name="T34" fmla="*/ 1842 w 1842"/>
                <a:gd name="T35" fmla="*/ 0 h 922"/>
                <a:gd name="T36" fmla="*/ 1735 w 1842"/>
                <a:gd name="T37" fmla="*/ 0 h 922"/>
                <a:gd name="T38" fmla="*/ 1728 w 1842"/>
                <a:gd name="T39" fmla="*/ 87 h 922"/>
                <a:gd name="T40" fmla="*/ 1711 w 1842"/>
                <a:gd name="T41" fmla="*/ 174 h 922"/>
                <a:gd name="T42" fmla="*/ 1686 w 1842"/>
                <a:gd name="T43" fmla="*/ 257 h 922"/>
                <a:gd name="T44" fmla="*/ 1653 w 1842"/>
                <a:gd name="T45" fmla="*/ 337 h 922"/>
                <a:gd name="T46" fmla="*/ 1613 w 1842"/>
                <a:gd name="T47" fmla="*/ 412 h 922"/>
                <a:gd name="T48" fmla="*/ 1567 w 1842"/>
                <a:gd name="T49" fmla="*/ 483 h 922"/>
                <a:gd name="T50" fmla="*/ 1514 w 1842"/>
                <a:gd name="T51" fmla="*/ 550 h 922"/>
                <a:gd name="T52" fmla="*/ 1454 w 1842"/>
                <a:gd name="T53" fmla="*/ 611 h 922"/>
                <a:gd name="T54" fmla="*/ 1390 w 1842"/>
                <a:gd name="T55" fmla="*/ 666 h 922"/>
                <a:gd name="T56" fmla="*/ 1320 w 1842"/>
                <a:gd name="T57" fmla="*/ 716 h 922"/>
                <a:gd name="T58" fmla="*/ 1246 w 1842"/>
                <a:gd name="T59" fmla="*/ 759 h 922"/>
                <a:gd name="T60" fmla="*/ 1167 w 1842"/>
                <a:gd name="T61" fmla="*/ 795 h 922"/>
                <a:gd name="T62" fmla="*/ 1084 w 1842"/>
                <a:gd name="T63" fmla="*/ 823 h 922"/>
                <a:gd name="T64" fmla="*/ 999 w 1842"/>
                <a:gd name="T65" fmla="*/ 846 h 922"/>
                <a:gd name="T66" fmla="*/ 910 w 1842"/>
                <a:gd name="T67" fmla="*/ 858 h 922"/>
                <a:gd name="T68" fmla="*/ 818 w 1842"/>
                <a:gd name="T69" fmla="*/ 862 h 922"/>
                <a:gd name="T70" fmla="*/ 730 w 1842"/>
                <a:gd name="T71" fmla="*/ 858 h 922"/>
                <a:gd name="T72" fmla="*/ 644 w 1842"/>
                <a:gd name="T73" fmla="*/ 846 h 922"/>
                <a:gd name="T74" fmla="*/ 561 w 1842"/>
                <a:gd name="T75" fmla="*/ 826 h 922"/>
                <a:gd name="T76" fmla="*/ 480 w 1842"/>
                <a:gd name="T77" fmla="*/ 800 h 922"/>
                <a:gd name="T78" fmla="*/ 405 w 1842"/>
                <a:gd name="T79" fmla="*/ 765 h 922"/>
                <a:gd name="T80" fmla="*/ 332 w 1842"/>
                <a:gd name="T81" fmla="*/ 725 h 922"/>
                <a:gd name="T82" fmla="*/ 263 w 1842"/>
                <a:gd name="T83" fmla="*/ 679 h 922"/>
                <a:gd name="T84" fmla="*/ 199 w 1842"/>
                <a:gd name="T85" fmla="*/ 627 h 922"/>
                <a:gd name="T86" fmla="*/ 141 w 1842"/>
                <a:gd name="T87" fmla="*/ 569 h 922"/>
                <a:gd name="T88" fmla="*/ 88 w 1842"/>
                <a:gd name="T89" fmla="*/ 508 h 922"/>
                <a:gd name="T90" fmla="*/ 40 w 1842"/>
                <a:gd name="T91" fmla="*/ 441 h 922"/>
                <a:gd name="T92" fmla="*/ 0 w 1842"/>
                <a:gd name="T93" fmla="*/ 370 h 922"/>
                <a:gd name="T94" fmla="*/ 42 w 1842"/>
                <a:gd name="T95" fmla="*/ 449 h 922"/>
                <a:gd name="T96" fmla="*/ 91 w 1842"/>
                <a:gd name="T97" fmla="*/ 523 h 922"/>
                <a:gd name="T98" fmla="*/ 146 w 1842"/>
                <a:gd name="T99" fmla="*/ 593 h 922"/>
                <a:gd name="T100" fmla="*/ 208 w 1842"/>
                <a:gd name="T101" fmla="*/ 657 h 922"/>
                <a:gd name="T102" fmla="*/ 277 w 1842"/>
                <a:gd name="T103" fmla="*/ 716 h 922"/>
                <a:gd name="T104" fmla="*/ 350 w 1842"/>
                <a:gd name="T105" fmla="*/ 768 h 922"/>
                <a:gd name="T106" fmla="*/ 428 w 1842"/>
                <a:gd name="T107" fmla="*/ 813 h 922"/>
                <a:gd name="T108" fmla="*/ 510 w 1842"/>
                <a:gd name="T109" fmla="*/ 852 h 922"/>
                <a:gd name="T110" fmla="*/ 598 w 1842"/>
                <a:gd name="T111" fmla="*/ 881 h 922"/>
                <a:gd name="T112" fmla="*/ 687 w 1842"/>
                <a:gd name="T113" fmla="*/ 904 h 922"/>
                <a:gd name="T114" fmla="*/ 781 w 1842"/>
                <a:gd name="T115" fmla="*/ 917 h 922"/>
                <a:gd name="T116" fmla="*/ 877 w 1842"/>
                <a:gd name="T117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2" h="922">
                  <a:moveTo>
                    <a:pt x="877" y="922"/>
                  </a:moveTo>
                  <a:lnTo>
                    <a:pt x="968" y="917"/>
                  </a:lnTo>
                  <a:lnTo>
                    <a:pt x="1057" y="905"/>
                  </a:lnTo>
                  <a:lnTo>
                    <a:pt x="1143" y="884"/>
                  </a:lnTo>
                  <a:lnTo>
                    <a:pt x="1227" y="858"/>
                  </a:lnTo>
                  <a:lnTo>
                    <a:pt x="1305" y="823"/>
                  </a:lnTo>
                  <a:lnTo>
                    <a:pt x="1381" y="782"/>
                  </a:lnTo>
                  <a:lnTo>
                    <a:pt x="1453" y="734"/>
                  </a:lnTo>
                  <a:lnTo>
                    <a:pt x="1519" y="681"/>
                  </a:lnTo>
                  <a:lnTo>
                    <a:pt x="1580" y="623"/>
                  </a:lnTo>
                  <a:lnTo>
                    <a:pt x="1637" y="559"/>
                  </a:lnTo>
                  <a:lnTo>
                    <a:pt x="1686" y="490"/>
                  </a:lnTo>
                  <a:lnTo>
                    <a:pt x="1731" y="416"/>
                  </a:lnTo>
                  <a:lnTo>
                    <a:pt x="1768" y="340"/>
                  </a:lnTo>
                  <a:lnTo>
                    <a:pt x="1797" y="258"/>
                  </a:lnTo>
                  <a:lnTo>
                    <a:pt x="1820" y="175"/>
                  </a:lnTo>
                  <a:lnTo>
                    <a:pt x="1835" y="89"/>
                  </a:lnTo>
                  <a:lnTo>
                    <a:pt x="1842" y="0"/>
                  </a:lnTo>
                  <a:lnTo>
                    <a:pt x="1735" y="0"/>
                  </a:lnTo>
                  <a:lnTo>
                    <a:pt x="1728" y="87"/>
                  </a:lnTo>
                  <a:lnTo>
                    <a:pt x="1711" y="174"/>
                  </a:lnTo>
                  <a:lnTo>
                    <a:pt x="1686" y="257"/>
                  </a:lnTo>
                  <a:lnTo>
                    <a:pt x="1653" y="337"/>
                  </a:lnTo>
                  <a:lnTo>
                    <a:pt x="1613" y="412"/>
                  </a:lnTo>
                  <a:lnTo>
                    <a:pt x="1567" y="483"/>
                  </a:lnTo>
                  <a:lnTo>
                    <a:pt x="1514" y="550"/>
                  </a:lnTo>
                  <a:lnTo>
                    <a:pt x="1454" y="611"/>
                  </a:lnTo>
                  <a:lnTo>
                    <a:pt x="1390" y="666"/>
                  </a:lnTo>
                  <a:lnTo>
                    <a:pt x="1320" y="716"/>
                  </a:lnTo>
                  <a:lnTo>
                    <a:pt x="1246" y="759"/>
                  </a:lnTo>
                  <a:lnTo>
                    <a:pt x="1167" y="795"/>
                  </a:lnTo>
                  <a:lnTo>
                    <a:pt x="1084" y="823"/>
                  </a:lnTo>
                  <a:lnTo>
                    <a:pt x="999" y="846"/>
                  </a:lnTo>
                  <a:lnTo>
                    <a:pt x="910" y="858"/>
                  </a:lnTo>
                  <a:lnTo>
                    <a:pt x="818" y="862"/>
                  </a:lnTo>
                  <a:lnTo>
                    <a:pt x="730" y="858"/>
                  </a:lnTo>
                  <a:lnTo>
                    <a:pt x="644" y="846"/>
                  </a:lnTo>
                  <a:lnTo>
                    <a:pt x="561" y="826"/>
                  </a:lnTo>
                  <a:lnTo>
                    <a:pt x="480" y="800"/>
                  </a:lnTo>
                  <a:lnTo>
                    <a:pt x="405" y="765"/>
                  </a:lnTo>
                  <a:lnTo>
                    <a:pt x="332" y="725"/>
                  </a:lnTo>
                  <a:lnTo>
                    <a:pt x="263" y="679"/>
                  </a:lnTo>
                  <a:lnTo>
                    <a:pt x="199" y="627"/>
                  </a:lnTo>
                  <a:lnTo>
                    <a:pt x="141" y="569"/>
                  </a:lnTo>
                  <a:lnTo>
                    <a:pt x="88" y="508"/>
                  </a:lnTo>
                  <a:lnTo>
                    <a:pt x="40" y="441"/>
                  </a:lnTo>
                  <a:lnTo>
                    <a:pt x="0" y="370"/>
                  </a:lnTo>
                  <a:lnTo>
                    <a:pt x="42" y="449"/>
                  </a:lnTo>
                  <a:lnTo>
                    <a:pt x="91" y="523"/>
                  </a:lnTo>
                  <a:lnTo>
                    <a:pt x="146" y="593"/>
                  </a:lnTo>
                  <a:lnTo>
                    <a:pt x="208" y="657"/>
                  </a:lnTo>
                  <a:lnTo>
                    <a:pt x="277" y="716"/>
                  </a:lnTo>
                  <a:lnTo>
                    <a:pt x="350" y="768"/>
                  </a:lnTo>
                  <a:lnTo>
                    <a:pt x="428" y="813"/>
                  </a:lnTo>
                  <a:lnTo>
                    <a:pt x="510" y="852"/>
                  </a:lnTo>
                  <a:lnTo>
                    <a:pt x="598" y="881"/>
                  </a:lnTo>
                  <a:lnTo>
                    <a:pt x="687" y="904"/>
                  </a:lnTo>
                  <a:lnTo>
                    <a:pt x="781" y="917"/>
                  </a:lnTo>
                  <a:lnTo>
                    <a:pt x="877" y="9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0"/>
            <p:cNvSpPr>
              <a:spLocks noEditPoints="1"/>
            </p:cNvSpPr>
            <p:nvPr/>
          </p:nvSpPr>
          <p:spPr bwMode="gray">
            <a:xfrm>
              <a:off x="7761288" y="5873750"/>
              <a:ext cx="436563" cy="207963"/>
            </a:xfrm>
            <a:custGeom>
              <a:avLst/>
              <a:gdLst>
                <a:gd name="T0" fmla="*/ 202 w 275"/>
                <a:gd name="T1" fmla="*/ 97 h 131"/>
                <a:gd name="T2" fmla="*/ 240 w 275"/>
                <a:gd name="T3" fmla="*/ 0 h 131"/>
                <a:gd name="T4" fmla="*/ 275 w 275"/>
                <a:gd name="T5" fmla="*/ 0 h 131"/>
                <a:gd name="T6" fmla="*/ 275 w 275"/>
                <a:gd name="T7" fmla="*/ 131 h 131"/>
                <a:gd name="T8" fmla="*/ 251 w 275"/>
                <a:gd name="T9" fmla="*/ 131 h 131"/>
                <a:gd name="T10" fmla="*/ 251 w 275"/>
                <a:gd name="T11" fmla="*/ 26 h 131"/>
                <a:gd name="T12" fmla="*/ 251 w 275"/>
                <a:gd name="T13" fmla="*/ 26 h 131"/>
                <a:gd name="T14" fmla="*/ 210 w 275"/>
                <a:gd name="T15" fmla="*/ 131 h 131"/>
                <a:gd name="T16" fmla="*/ 193 w 275"/>
                <a:gd name="T17" fmla="*/ 131 h 131"/>
                <a:gd name="T18" fmla="*/ 152 w 275"/>
                <a:gd name="T19" fmla="*/ 26 h 131"/>
                <a:gd name="T20" fmla="*/ 152 w 275"/>
                <a:gd name="T21" fmla="*/ 26 h 131"/>
                <a:gd name="T22" fmla="*/ 152 w 275"/>
                <a:gd name="T23" fmla="*/ 131 h 131"/>
                <a:gd name="T24" fmla="*/ 128 w 275"/>
                <a:gd name="T25" fmla="*/ 131 h 131"/>
                <a:gd name="T26" fmla="*/ 128 w 275"/>
                <a:gd name="T27" fmla="*/ 0 h 131"/>
                <a:gd name="T28" fmla="*/ 164 w 275"/>
                <a:gd name="T29" fmla="*/ 0 h 131"/>
                <a:gd name="T30" fmla="*/ 202 w 275"/>
                <a:gd name="T31" fmla="*/ 97 h 131"/>
                <a:gd name="T32" fmla="*/ 106 w 275"/>
                <a:gd name="T33" fmla="*/ 20 h 131"/>
                <a:gd name="T34" fmla="*/ 64 w 275"/>
                <a:gd name="T35" fmla="*/ 20 h 131"/>
                <a:gd name="T36" fmla="*/ 64 w 275"/>
                <a:gd name="T37" fmla="*/ 131 h 131"/>
                <a:gd name="T38" fmla="*/ 40 w 275"/>
                <a:gd name="T39" fmla="*/ 131 h 131"/>
                <a:gd name="T40" fmla="*/ 40 w 275"/>
                <a:gd name="T41" fmla="*/ 20 h 131"/>
                <a:gd name="T42" fmla="*/ 0 w 275"/>
                <a:gd name="T43" fmla="*/ 20 h 131"/>
                <a:gd name="T44" fmla="*/ 0 w 275"/>
                <a:gd name="T45" fmla="*/ 0 h 131"/>
                <a:gd name="T46" fmla="*/ 106 w 275"/>
                <a:gd name="T47" fmla="*/ 0 h 131"/>
                <a:gd name="T48" fmla="*/ 106 w 275"/>
                <a:gd name="T49" fmla="*/ 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5" h="131">
                  <a:moveTo>
                    <a:pt x="202" y="97"/>
                  </a:moveTo>
                  <a:lnTo>
                    <a:pt x="240" y="0"/>
                  </a:lnTo>
                  <a:lnTo>
                    <a:pt x="275" y="0"/>
                  </a:lnTo>
                  <a:lnTo>
                    <a:pt x="275" y="131"/>
                  </a:lnTo>
                  <a:lnTo>
                    <a:pt x="251" y="131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10" y="131"/>
                  </a:lnTo>
                  <a:lnTo>
                    <a:pt x="193" y="131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131"/>
                  </a:lnTo>
                  <a:lnTo>
                    <a:pt x="128" y="131"/>
                  </a:lnTo>
                  <a:lnTo>
                    <a:pt x="128" y="0"/>
                  </a:lnTo>
                  <a:lnTo>
                    <a:pt x="164" y="0"/>
                  </a:lnTo>
                  <a:lnTo>
                    <a:pt x="202" y="97"/>
                  </a:lnTo>
                  <a:close/>
                  <a:moveTo>
                    <a:pt x="106" y="20"/>
                  </a:moveTo>
                  <a:lnTo>
                    <a:pt x="64" y="20"/>
                  </a:lnTo>
                  <a:lnTo>
                    <a:pt x="64" y="131"/>
                  </a:lnTo>
                  <a:lnTo>
                    <a:pt x="40" y="131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802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62" r:id="rId4"/>
    <p:sldLayoutId id="2147483664" r:id="rId5"/>
    <p:sldLayoutId id="2147483673" r:id="rId6"/>
    <p:sldLayoutId id="2147483674" r:id="rId7"/>
    <p:sldLayoutId id="2147483672" r:id="rId8"/>
    <p:sldLayoutId id="2147483663" r:id="rId9"/>
    <p:sldLayoutId id="2147483671" r:id="rId10"/>
    <p:sldLayoutId id="2147483666" r:id="rId11"/>
    <p:sldLayoutId id="2147483667" r:id="rId12"/>
    <p:sldLayoutId id="2147483678" r:id="rId13"/>
    <p:sldLayoutId id="214748367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4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400" rtl="0" eaLnBrk="1" latinLnBrk="0" hangingPunct="1">
        <a:lnSpc>
          <a:spcPct val="90000"/>
        </a:lnSpc>
        <a:spcBef>
          <a:spcPts val="2400"/>
        </a:spcBef>
        <a:buClr>
          <a:schemeClr val="accent2"/>
        </a:buClr>
        <a:buSzPct val="90000"/>
        <a:buFont typeface="Wingdings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4163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744538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-27781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–"/>
        <a:defRPr sz="1600" kern="1200">
          <a:solidFill>
            <a:srgbClr val="63666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Shaping the Future of the Internet in Africa </a:t>
            </a:r>
            <a:endParaRPr lang="en-US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 bwMode="gray">
          <a:xfrm>
            <a:off x="484012" y="3737661"/>
            <a:ext cx="3597672" cy="1152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bg1"/>
                </a:solidFill>
              </a:rPr>
              <a:t>Dawit </a:t>
            </a:r>
            <a:r>
              <a:rPr lang="en-US" dirty="0" err="1" smtClean="0">
                <a:solidFill>
                  <a:schemeClr val="bg1"/>
                </a:solidFill>
              </a:rPr>
              <a:t>Bekele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bg1"/>
                </a:solidFill>
              </a:rPr>
              <a:t>Director, African Regional Bureau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bg1"/>
                </a:solidFill>
              </a:rPr>
              <a:t>Internet Society</a:t>
            </a:r>
          </a:p>
        </p:txBody>
      </p:sp>
    </p:spTree>
    <p:extLst>
      <p:ext uri="{BB962C8B-B14F-4D97-AF65-F5344CB8AC3E}">
        <p14:creationId xmlns:p14="http://schemas.microsoft.com/office/powerpoint/2010/main" val="31122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</a:t>
            </a:r>
            <a:r>
              <a:rPr lang="en-GB" dirty="0" smtClean="0"/>
              <a:t>connectivity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https://i1.wp.com/manypossibilities.net/wp-content/uploads/2008/10/auc_nov14.jpg?resize=640%2C60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18298"/>
            <a:ext cx="5715000" cy="463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1521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Terrestrial connectivity is moving in from coasts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800" y="1143000"/>
            <a:ext cx="5991200" cy="55327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gray">
          <a:xfrm>
            <a:off x="3276600" y="6248400"/>
            <a:ext cx="2133600" cy="304800"/>
          </a:xfrm>
          <a:prstGeom prst="rect">
            <a:avLst/>
          </a:prstGeom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Source:  </a:t>
            </a:r>
            <a:r>
              <a:rPr lang="en-US" sz="1100" dirty="0" err="1" smtClean="0"/>
              <a:t>afterfibre.net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540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connectivity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GB" dirty="0"/>
              <a:t>In just 5 years – from 2009 to 2014 Africa’s </a:t>
            </a:r>
            <a:endParaRPr lang="en-GB" dirty="0" smtClean="0"/>
          </a:p>
          <a:p>
            <a:pPr marL="576263" lvl="1" indent="-342900">
              <a:buFont typeface="Arial" charset="0"/>
              <a:buChar char="•"/>
            </a:pPr>
            <a:r>
              <a:rPr lang="en-GB" dirty="0" smtClean="0"/>
              <a:t>international </a:t>
            </a:r>
            <a:r>
              <a:rPr lang="en-GB" dirty="0"/>
              <a:t>bandwidth increased </a:t>
            </a:r>
            <a:r>
              <a:rPr lang="en-GB" dirty="0" smtClean="0"/>
              <a:t>20-fold</a:t>
            </a:r>
          </a:p>
          <a:p>
            <a:pPr marL="576263" lvl="1" indent="-342900">
              <a:buFont typeface="Arial" charset="0"/>
              <a:buChar char="•"/>
            </a:pPr>
            <a:r>
              <a:rPr lang="en-GB" dirty="0" smtClean="0"/>
              <a:t>terrestrial </a:t>
            </a:r>
            <a:r>
              <a:rPr lang="en-GB" dirty="0"/>
              <a:t>network more than doubled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 2011, inter-Africa Internet bandwidth was less than 2% of all the total international traffic</a:t>
            </a:r>
          </a:p>
          <a:p>
            <a:r>
              <a:rPr lang="en-GB" dirty="0" smtClean="0"/>
              <a:t>In 2015, it was about 10%</a:t>
            </a:r>
          </a:p>
        </p:txBody>
      </p:sp>
    </p:spTree>
    <p:extLst>
      <p:ext uri="{BB962C8B-B14F-4D97-AF65-F5344CB8AC3E}">
        <p14:creationId xmlns:p14="http://schemas.microsoft.com/office/powerpoint/2010/main" val="375662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mobile communication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4800600"/>
          </a:xfrm>
        </p:spPr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primary means of Internet access is increasingly shifting towards </a:t>
            </a:r>
            <a:r>
              <a:rPr lang="en-GB" dirty="0" smtClean="0"/>
              <a:t>wireless.</a:t>
            </a:r>
          </a:p>
          <a:p>
            <a:r>
              <a:rPr lang="en-GB" dirty="0" smtClean="0"/>
              <a:t>Wireless broadband</a:t>
            </a:r>
            <a:endParaRPr lang="en-US" dirty="0"/>
          </a:p>
          <a:p>
            <a:pPr lvl="1"/>
            <a:r>
              <a:rPr lang="en-GB" dirty="0" smtClean="0"/>
              <a:t>3G/4G </a:t>
            </a:r>
            <a:r>
              <a:rPr lang="en-GB" dirty="0"/>
              <a:t>mobile data plans for tablet or smartphones</a:t>
            </a:r>
            <a:endParaRPr lang="en-US" dirty="0"/>
          </a:p>
          <a:p>
            <a:pPr lvl="1"/>
            <a:r>
              <a:rPr lang="en-GB" dirty="0"/>
              <a:t>free or paid Wi-Fi services offered by businesses, hotels, Internet cafés, and others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Increasing number of smartphones</a:t>
            </a:r>
          </a:p>
          <a:p>
            <a:pPr lvl="1"/>
            <a:r>
              <a:rPr lang="en-GB" dirty="0"/>
              <a:t>Nigeria (25%), Egypt (22%), Ghana (18%), Cameroon (17%), Kenya (13%) and Senegal (11%).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5420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latin typeface="Helvetica" charset="0"/>
                <a:cs typeface="Helvetica" charset="0"/>
              </a:rPr>
              <a:t>Inter-Regional Internet Bandwidth, 2015</a:t>
            </a:r>
            <a:br>
              <a:rPr lang="en-US" sz="3600" dirty="0">
                <a:latin typeface="Helvetica" charset="0"/>
                <a:cs typeface="Helvetica" charset="0"/>
              </a:rPr>
            </a:br>
            <a:endParaRPr lang="en-US" sz="3600" dirty="0"/>
          </a:p>
        </p:txBody>
      </p:sp>
      <p:pic>
        <p:nvPicPr>
          <p:cNvPr id="6" name="Content Placeholder 5" descr="hub-spoke.pn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" b="2721"/>
          <a:stretch/>
        </p:blipFill>
        <p:spPr>
          <a:xfrm>
            <a:off x="914400" y="1366838"/>
            <a:ext cx="7315200" cy="4729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gray">
          <a:xfrm>
            <a:off x="1143000" y="6227675"/>
            <a:ext cx="255711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Source: </a:t>
            </a:r>
            <a:r>
              <a:rPr lang="en-US" dirty="0" err="1"/>
              <a:t>T</a:t>
            </a:r>
            <a:r>
              <a:rPr lang="en-US" dirty="0" err="1" smtClean="0"/>
              <a:t>elegeography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354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609600"/>
          </a:xfrm>
        </p:spPr>
        <p:txBody>
          <a:bodyPr/>
          <a:lstStyle/>
          <a:p>
            <a:r>
              <a:rPr lang="en-US" sz="2600" dirty="0">
                <a:latin typeface="Helvetica" charset="0"/>
                <a:cs typeface="Helvetica" charset="0"/>
              </a:rPr>
              <a:t>Major International Internet Routes in Africa, 2015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938338" y="6858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1800" dirty="0">
              <a:latin typeface="Helvetica" charset="0"/>
              <a:cs typeface="Helvetica" charset="0"/>
            </a:endParaRPr>
          </a:p>
        </p:txBody>
      </p:sp>
      <p:pic>
        <p:nvPicPr>
          <p:cNvPr id="5" name="Content Placeholder 4" descr="africa.pn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06" t="-1260" r="-26448"/>
          <a:stretch/>
        </p:blipFill>
        <p:spPr>
          <a:xfrm>
            <a:off x="685800" y="1066800"/>
            <a:ext cx="7772400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gray">
          <a:xfrm>
            <a:off x="1143000" y="6227675"/>
            <a:ext cx="255711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Source: </a:t>
            </a:r>
            <a:r>
              <a:rPr lang="en-US" dirty="0" err="1"/>
              <a:t>T</a:t>
            </a:r>
            <a:r>
              <a:rPr lang="en-US" dirty="0" err="1" smtClean="0"/>
              <a:t>elegeography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8722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Internet of opportunity </a:t>
            </a:r>
          </a:p>
        </p:txBody>
      </p:sp>
    </p:spTree>
    <p:extLst>
      <p:ext uri="{BB962C8B-B14F-4D97-AF65-F5344CB8AC3E}">
        <p14:creationId xmlns:p14="http://schemas.microsoft.com/office/powerpoint/2010/main" val="159023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</a:t>
            </a:r>
            <a:br>
              <a:rPr lang="en-US" dirty="0" smtClean="0"/>
            </a:br>
            <a:r>
              <a:rPr lang="en-US" dirty="0" smtClean="0"/>
              <a:t>opportunity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30187"/>
            <a:ext cx="5834090" cy="66325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gray">
          <a:xfrm>
            <a:off x="1524000" y="6381868"/>
            <a:ext cx="24384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200" dirty="0" smtClean="0"/>
              <a:t>Source: McKinsey and company</a:t>
            </a:r>
          </a:p>
        </p:txBody>
      </p:sp>
    </p:spTree>
    <p:extLst>
      <p:ext uri="{BB962C8B-B14F-4D97-AF65-F5344CB8AC3E}">
        <p14:creationId xmlns:p14="http://schemas.microsoft.com/office/powerpoint/2010/main" val="462303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Opportunity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Increase reach, access and quality of education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Inclusion of disadvantaged communities</a:t>
            </a:r>
          </a:p>
          <a:p>
            <a:pPr marL="576263" lvl="1" indent="-342900">
              <a:buFont typeface="Arial" charset="0"/>
              <a:buChar char="•"/>
            </a:pPr>
            <a:r>
              <a:rPr lang="en-US" dirty="0" smtClean="0"/>
              <a:t>Remote areas</a:t>
            </a:r>
          </a:p>
          <a:p>
            <a:pPr marL="576263" lvl="1" indent="-342900">
              <a:buFont typeface="Arial" charset="0"/>
              <a:buChar char="•"/>
            </a:pPr>
            <a:r>
              <a:rPr lang="en-US" dirty="0" smtClean="0"/>
              <a:t>Women</a:t>
            </a:r>
          </a:p>
          <a:p>
            <a:pPr marL="576263" lvl="1" indent="-342900">
              <a:buFont typeface="Arial" charset="0"/>
              <a:buChar char="•"/>
            </a:pPr>
            <a:r>
              <a:rPr lang="en-US" dirty="0" smtClean="0"/>
              <a:t>Sidelined communities</a:t>
            </a:r>
          </a:p>
          <a:p>
            <a:pPr marL="342900" indent="-342900">
              <a:buFont typeface="Arial" charset="0"/>
              <a:buChar char="•"/>
            </a:pP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68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2800" b="1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Political Opportunity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 rtl="0" eaLnBrk="1" latinLnBrk="0" hangingPunct="1">
              <a:buFont typeface="Arial" charset="0"/>
              <a:buChar char="•"/>
            </a:pPr>
            <a:r>
              <a:rPr lang="en-US" sz="2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Africa is poor because it has been looted by its leaders and associates</a:t>
            </a:r>
          </a:p>
          <a:p>
            <a:pPr marL="576263" lvl="1" indent="-342900">
              <a:buFont typeface="Arial" charset="0"/>
              <a:buChar char="•"/>
            </a:pPr>
            <a:r>
              <a:rPr lang="en-US" sz="2000" dirty="0" err="1" smtClean="0"/>
              <a:t>Mobotu</a:t>
            </a:r>
            <a:r>
              <a:rPr lang="en-US" sz="2000" dirty="0" smtClean="0"/>
              <a:t> </a:t>
            </a:r>
            <a:r>
              <a:rPr lang="en-US" sz="2000" dirty="0" err="1" smtClean="0"/>
              <a:t>Sesse</a:t>
            </a:r>
            <a:r>
              <a:rPr lang="en-US" sz="2000" dirty="0" smtClean="0"/>
              <a:t> </a:t>
            </a:r>
            <a:r>
              <a:rPr lang="en-US" sz="2000" dirty="0" err="1" smtClean="0"/>
              <a:t>Seko</a:t>
            </a:r>
            <a:r>
              <a:rPr lang="en-US" sz="2000" dirty="0" smtClean="0"/>
              <a:t>	1-5 Billion USD</a:t>
            </a:r>
          </a:p>
          <a:p>
            <a:pPr marL="576263" lvl="1" indent="-342900">
              <a:buFont typeface="Arial" charset="0"/>
              <a:buChar char="•"/>
            </a:pPr>
            <a:r>
              <a:rPr lang="en-US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Sani Abacha		3 Billion USD</a:t>
            </a:r>
            <a:endParaRPr lang="en-US" sz="20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 rtl="0" eaLnBrk="1" latinLnBrk="0" hangingPunct="1">
              <a:buFont typeface="Arial" charset="0"/>
              <a:buChar char="•"/>
            </a:pPr>
            <a:r>
              <a:rPr lang="en-US" sz="2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Internet </a:t>
            </a:r>
            <a:r>
              <a:rPr lang="en-US" dirty="0"/>
              <a:t>m</a:t>
            </a:r>
            <a:r>
              <a:rPr lang="en-US" sz="2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akes despotism, corruption, injustice more difficult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3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state of Internet in Africa</a:t>
            </a:r>
          </a:p>
          <a:p>
            <a:r>
              <a:rPr lang="en-US" dirty="0" smtClean="0"/>
              <a:t>The </a:t>
            </a:r>
            <a:r>
              <a:rPr lang="en-US" dirty="0"/>
              <a:t>Internet of </a:t>
            </a:r>
            <a:r>
              <a:rPr lang="en-US" dirty="0" smtClean="0"/>
              <a:t>opportunity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/>
              <a:t>Working for </a:t>
            </a:r>
            <a:r>
              <a:rPr lang="en-US" dirty="0" smtClean="0"/>
              <a:t>a brighter </a:t>
            </a:r>
            <a:r>
              <a:rPr lang="en-US" dirty="0"/>
              <a:t>future for the Internet 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93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27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Disparity of Access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2" y="1219200"/>
            <a:ext cx="767422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57200" y="54864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r>
              <a:rPr lang="en-GB" dirty="0"/>
              <a:t>Percentage of Internet users: bottom 10 countries based on GDP per capita (Source: ITU – the World in 2014: ICT Facts and Figures; 2014 World Bank Indicators on GDP per capita)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35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access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Cost of access of country’s average GDP per capita</a:t>
            </a:r>
          </a:p>
          <a:p>
            <a:pPr lvl="1"/>
            <a:r>
              <a:rPr lang="en-GB" dirty="0"/>
              <a:t>less than 2% in most of Europe</a:t>
            </a:r>
          </a:p>
          <a:p>
            <a:pPr lvl="1"/>
            <a:r>
              <a:rPr lang="en-GB" dirty="0"/>
              <a:t>6.1% in South Africa </a:t>
            </a:r>
          </a:p>
          <a:p>
            <a:pPr lvl="1"/>
            <a:r>
              <a:rPr lang="en-GB" dirty="0"/>
              <a:t>7.4% in Sudan</a:t>
            </a:r>
            <a:r>
              <a:rPr lang="en-US" dirty="0"/>
              <a:t> </a:t>
            </a:r>
          </a:p>
          <a:p>
            <a:pPr lvl="1"/>
            <a:r>
              <a:rPr lang="en-GB" dirty="0"/>
              <a:t>15.7% in Kenya’s average GDP</a:t>
            </a:r>
          </a:p>
          <a:p>
            <a:pPr lvl="1"/>
            <a:r>
              <a:rPr lang="en-GB" dirty="0"/>
              <a:t>31% in Uganda</a:t>
            </a:r>
          </a:p>
          <a:p>
            <a:pPr lvl="1"/>
            <a:r>
              <a:rPr lang="en-GB" dirty="0"/>
              <a:t>60.4% in Ethiopia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16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access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Interruptions</a:t>
            </a:r>
          </a:p>
          <a:p>
            <a:pPr marL="576263" lvl="1" indent="-342900">
              <a:buFont typeface="Arial" charset="0"/>
              <a:buChar char="•"/>
            </a:pPr>
            <a:r>
              <a:rPr lang="en-US" dirty="0" smtClean="0"/>
              <a:t>Lack of redundancy</a:t>
            </a:r>
          </a:p>
          <a:p>
            <a:pPr marL="576263" lvl="1" indent="-342900">
              <a:buFont typeface="Arial" charset="0"/>
              <a:buChar char="•"/>
            </a:pPr>
            <a:r>
              <a:rPr lang="en-US" dirty="0" smtClean="0"/>
              <a:t>Vandalism</a:t>
            </a:r>
          </a:p>
          <a:p>
            <a:pPr marL="576263" lvl="1" indent="-342900">
              <a:buFont typeface="Arial" charset="0"/>
              <a:buChar char="•"/>
            </a:pPr>
            <a:r>
              <a:rPr lang="en-US" dirty="0" smtClean="0"/>
              <a:t>Government shutdowns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Bandwidth</a:t>
            </a:r>
          </a:p>
          <a:p>
            <a:pPr marL="576263" lvl="1" indent="-342900">
              <a:buFont typeface="Arial" charset="0"/>
              <a:buChar char="•"/>
            </a:pPr>
            <a:r>
              <a:rPr lang="en-US" dirty="0" smtClean="0"/>
              <a:t>Last mile</a:t>
            </a:r>
          </a:p>
          <a:p>
            <a:pPr marL="576263" lvl="1" indent="-342900">
              <a:buFont typeface="Arial" charset="0"/>
              <a:buChar char="•"/>
            </a:pPr>
            <a:r>
              <a:rPr lang="en-US" dirty="0" smtClean="0"/>
              <a:t>Content hosted outside the continent</a:t>
            </a:r>
          </a:p>
          <a:p>
            <a:pPr marL="576263" lvl="1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41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Security is the most important policy concern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Personal </a:t>
            </a:r>
            <a:r>
              <a:rPr lang="en-US" dirty="0"/>
              <a:t>data protection is a major concern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Businesses </a:t>
            </a:r>
            <a:r>
              <a:rPr lang="en-US" dirty="0"/>
              <a:t>and governments are vulnerable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Children </a:t>
            </a:r>
            <a:r>
              <a:rPr lang="en-US" dirty="0"/>
              <a:t>are targeted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7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Major </a:t>
            </a:r>
            <a:r>
              <a:rPr lang="en-US" dirty="0"/>
              <a:t>victory with the IANA transition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Africa </a:t>
            </a:r>
            <a:r>
              <a:rPr lang="en-US" dirty="0"/>
              <a:t>not always present in global forums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Lack </a:t>
            </a:r>
            <a:r>
              <a:rPr lang="en-US" dirty="0"/>
              <a:t>of strong </a:t>
            </a:r>
            <a:r>
              <a:rPr lang="en-US" dirty="0" err="1"/>
              <a:t>multistakeholder</a:t>
            </a:r>
            <a:r>
              <a:rPr lang="en-US" dirty="0"/>
              <a:t> governance at local level</a:t>
            </a:r>
          </a:p>
        </p:txBody>
      </p:sp>
    </p:spTree>
    <p:extLst>
      <p:ext uri="{BB962C8B-B14F-4D97-AF65-F5344CB8AC3E}">
        <p14:creationId xmlns:p14="http://schemas.microsoft.com/office/powerpoint/2010/main" val="1118017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for a brighter future for the Internet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60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 Africa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800" y="1172879"/>
            <a:ext cx="5991200" cy="553272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" y="1143001"/>
            <a:ext cx="2819400" cy="48005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7525" indent="-2841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744538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7113" indent="-2778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–"/>
              <a:defRPr sz="1600" kern="1200">
                <a:solidFill>
                  <a:srgbClr val="6366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Domestic connectivity</a:t>
            </a:r>
          </a:p>
          <a:p>
            <a:pPr lvl="2"/>
            <a:r>
              <a:rPr lang="en-US" dirty="0" smtClean="0"/>
              <a:t>To connect landing stations, POPs, IXPs, etc.</a:t>
            </a:r>
          </a:p>
          <a:p>
            <a:pPr lvl="2"/>
            <a:r>
              <a:rPr lang="en-US" dirty="0" smtClean="0"/>
              <a:t>Rights-of-way policies raise costs</a:t>
            </a:r>
          </a:p>
          <a:p>
            <a:pPr lvl="1"/>
            <a:r>
              <a:rPr lang="en-US" dirty="0" smtClean="0"/>
              <a:t>Cross-border</a:t>
            </a:r>
          </a:p>
          <a:p>
            <a:pPr lvl="2"/>
            <a:r>
              <a:rPr lang="en-US" dirty="0" smtClean="0"/>
              <a:t>16 land-locked countries and others without landing station</a:t>
            </a:r>
          </a:p>
          <a:p>
            <a:pPr lvl="2"/>
            <a:r>
              <a:rPr lang="en-US" dirty="0" smtClean="0"/>
              <a:t>Often difficult to coordinate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3276600" y="6248400"/>
            <a:ext cx="2133600" cy="304800"/>
          </a:xfrm>
          <a:prstGeom prst="rect">
            <a:avLst/>
          </a:prstGeom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Source:  </a:t>
            </a:r>
            <a:r>
              <a:rPr lang="en-US" sz="1100" dirty="0" err="1" smtClean="0"/>
              <a:t>afterfibre.net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172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Promoting </a:t>
            </a:r>
            <a:r>
              <a:rPr lang="en-US" dirty="0"/>
              <a:t>African content and </a:t>
            </a:r>
            <a:r>
              <a:rPr lang="en-US" dirty="0" smtClean="0"/>
              <a:t>applications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Keeping </a:t>
            </a:r>
            <a:r>
              <a:rPr lang="en-US" dirty="0"/>
              <a:t>African content local to </a:t>
            </a:r>
            <a:r>
              <a:rPr lang="en-US" dirty="0" smtClean="0"/>
              <a:t>Africa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Meaningful </a:t>
            </a:r>
            <a:r>
              <a:rPr lang="en-US" dirty="0"/>
              <a:t>access: access should change the lives of Africans</a:t>
            </a:r>
          </a:p>
        </p:txBody>
      </p:sp>
      <p:pic>
        <p:nvPicPr>
          <p:cNvPr id="5" name="Content Placeholder 4" descr="afric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06" t="-1260" r="-26448"/>
          <a:stretch/>
        </p:blipFill>
        <p:spPr bwMode="gray">
          <a:xfrm>
            <a:off x="1828800" y="2896262"/>
            <a:ext cx="6031302" cy="396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96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3352800"/>
            <a:ext cx="7124169" cy="359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480060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Collaborative security</a:t>
            </a:r>
          </a:p>
          <a:p>
            <a:pPr marL="860425" lvl="2" indent="-342900">
              <a:buFont typeface="Arial" charset="0"/>
              <a:buChar char="•"/>
            </a:pPr>
            <a:r>
              <a:rPr lang="en-US" dirty="0"/>
              <a:t>Fostering confidence and protecting opportunities: </a:t>
            </a:r>
          </a:p>
          <a:p>
            <a:pPr marL="860425" lvl="2" indent="-342900">
              <a:buFont typeface="Arial" charset="0"/>
              <a:buChar char="•"/>
            </a:pPr>
            <a:r>
              <a:rPr lang="en-US" dirty="0"/>
              <a:t>Collective Responsibility </a:t>
            </a:r>
          </a:p>
          <a:p>
            <a:pPr marL="860425" lvl="2" indent="-342900">
              <a:buFont typeface="Arial" charset="0"/>
              <a:buChar char="•"/>
            </a:pPr>
            <a:r>
              <a:rPr lang="en-US" dirty="0"/>
              <a:t>Fundamental Properties and Values </a:t>
            </a:r>
          </a:p>
          <a:p>
            <a:pPr marL="860425" lvl="2" indent="-342900">
              <a:buFont typeface="Arial" charset="0"/>
              <a:buChar char="•"/>
            </a:pPr>
            <a:r>
              <a:rPr lang="en-US" dirty="0"/>
              <a:t>Evolution and Consensus </a:t>
            </a:r>
          </a:p>
          <a:p>
            <a:pPr marL="860425" lvl="2" indent="-342900">
              <a:buFont typeface="Arial" charset="0"/>
              <a:buChar char="•"/>
            </a:pPr>
            <a:r>
              <a:rPr lang="en-US" dirty="0"/>
              <a:t>Think Globally, act Locally 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Trust </a:t>
            </a:r>
            <a:r>
              <a:rPr lang="en-US" dirty="0"/>
              <a:t>framework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state of Internet in </a:t>
            </a:r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75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Build strong </a:t>
            </a:r>
            <a:r>
              <a:rPr lang="en-US" dirty="0"/>
              <a:t>regional and national institutions</a:t>
            </a:r>
          </a:p>
          <a:p>
            <a:pPr marL="576263" lvl="1" indent="-342900">
              <a:buFont typeface="Arial" charset="0"/>
              <a:buChar char="•"/>
            </a:pPr>
            <a:r>
              <a:rPr lang="en-US" dirty="0" smtClean="0"/>
              <a:t>AFRINIC</a:t>
            </a:r>
            <a:endParaRPr lang="en-US" dirty="0"/>
          </a:p>
          <a:p>
            <a:pPr marL="576263" lvl="1" indent="-342900">
              <a:buFont typeface="Arial" charset="0"/>
              <a:buChar char="•"/>
            </a:pPr>
            <a:r>
              <a:rPr lang="fr-FR" dirty="0" smtClean="0"/>
              <a:t>AFNOG</a:t>
            </a:r>
            <a:endParaRPr lang="fr-FR" dirty="0"/>
          </a:p>
          <a:p>
            <a:pPr marL="576263" lvl="1" indent="-342900">
              <a:buFont typeface="Arial" charset="0"/>
              <a:buChar char="•"/>
            </a:pPr>
            <a:r>
              <a:rPr lang="de-DE" dirty="0" smtClean="0"/>
              <a:t>AFTLD</a:t>
            </a:r>
            <a:endParaRPr lang="de-DE" dirty="0"/>
          </a:p>
          <a:p>
            <a:pPr marL="576263" lvl="1" indent="-342900">
              <a:buFont typeface="Arial" charset="0"/>
              <a:buChar char="•"/>
            </a:pPr>
            <a:r>
              <a:rPr lang="de-DE" dirty="0" smtClean="0"/>
              <a:t>Internet Society</a:t>
            </a:r>
          </a:p>
          <a:p>
            <a:pPr marL="576263" lvl="1" indent="-342900">
              <a:buFont typeface="Arial" charset="0"/>
              <a:buChar char="•"/>
            </a:pPr>
            <a:r>
              <a:rPr lang="de-DE" dirty="0" smtClean="0"/>
              <a:t>APC</a:t>
            </a:r>
            <a:endParaRPr lang="de-DE" dirty="0"/>
          </a:p>
          <a:p>
            <a:pPr marL="576263" lvl="1" indent="-342900">
              <a:buFont typeface="Arial" charset="0"/>
              <a:buChar char="•"/>
            </a:pPr>
            <a:r>
              <a:rPr lang="nl-NL" dirty="0" smtClean="0"/>
              <a:t>NIC</a:t>
            </a:r>
            <a:endParaRPr lang="nl-NL" dirty="0"/>
          </a:p>
          <a:p>
            <a:pPr marL="576263" lvl="1" indent="-342900">
              <a:buFont typeface="Arial" charset="0"/>
              <a:buChar char="•"/>
            </a:pPr>
            <a:r>
              <a:rPr lang="de-DE" dirty="0" smtClean="0"/>
              <a:t>CERT</a:t>
            </a:r>
            <a:endParaRPr lang="de-DE" dirty="0"/>
          </a:p>
          <a:p>
            <a:pPr marL="342900" indent="-342900">
              <a:buFont typeface="Arial" charset="0"/>
              <a:buChar char="•"/>
            </a:pP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presence</a:t>
            </a:r>
            <a:r>
              <a:rPr lang="de-DE" dirty="0"/>
              <a:t> in International </a:t>
            </a:r>
            <a:r>
              <a:rPr lang="de-DE" dirty="0" err="1"/>
              <a:t>governance</a:t>
            </a:r>
            <a:r>
              <a:rPr lang="de-DE" dirty="0"/>
              <a:t> </a:t>
            </a:r>
            <a:endParaRPr lang="de-DE" dirty="0" smtClean="0"/>
          </a:p>
          <a:p>
            <a:pPr marL="576263" lvl="1" indent="-342900">
              <a:buFont typeface="Arial" charset="0"/>
              <a:buChar char="•"/>
            </a:pPr>
            <a:r>
              <a:rPr lang="de-DE" dirty="0" smtClean="0"/>
              <a:t>Ex</a:t>
            </a:r>
            <a:r>
              <a:rPr lang="de-DE" dirty="0"/>
              <a:t>: IETF, ICANN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75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5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The Internet has already transformed Africa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However there is much more benefit that Africa can get from the Internet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We all have responsibilities to shape it so that Africa reaps the benefits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AFRICA NEEDS THE INTERNET AS MUCH AS THE INTERNET NEEDS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stree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Shape 122"/>
          <p:cNvSpPr>
            <a:spLocks noGrp="1"/>
          </p:cNvSpPr>
          <p:nvPr>
            <p:ph type="body" idx="1"/>
          </p:nvPr>
        </p:nvSpPr>
        <p:spPr>
          <a:xfrm>
            <a:off x="406400" y="1298575"/>
            <a:ext cx="3727450" cy="3205163"/>
          </a:xfrm>
        </p:spPr>
        <p:txBody>
          <a:bodyPr lIns="0" tIns="0" rIns="0" bIns="0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2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Operating at the intersection of </a:t>
            </a:r>
            <a:r>
              <a:rPr lang="en-US" sz="2200" dirty="0">
                <a:solidFill>
                  <a:srgbClr val="0033A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policy, technology and development</a:t>
            </a:r>
            <a:r>
              <a:rPr lang="en-US" sz="2200" dirty="0" smtClean="0">
                <a:solidFill>
                  <a:srgbClr val="0033A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n-US" sz="22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allows 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 Internet Society to be a thought leader on issues key to the Internet</a:t>
            </a:r>
            <a:r>
              <a:rPr lang="ja-JP" altLang="en-US" sz="22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altLang="ja-JP" sz="22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s continued growth and evolution.</a:t>
            </a:r>
            <a:endParaRPr lang="en-US" sz="2200" dirty="0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7411" name="Shape 121"/>
          <p:cNvSpPr>
            <a:spLocks noGrp="1"/>
          </p:cNvSpPr>
          <p:nvPr>
            <p:ph type="sldNum" sz="quarter" idx="10"/>
          </p:nvPr>
        </p:nvSpPr>
        <p:spPr>
          <a:xfrm>
            <a:off x="447675" y="6376988"/>
            <a:ext cx="2133600" cy="1539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/>
            <a:fld id="{F8E15736-7793-BA43-A6E7-BD9FEFCED467}" type="slidenum">
              <a:rPr lang="en-US" sz="1000">
                <a:solidFill>
                  <a:srgbClr val="FFFFFF"/>
                </a:solidFill>
                <a:cs typeface="Helvetica" charset="0"/>
              </a:rPr>
              <a:pPr eaLnBrk="1" hangingPunct="1"/>
              <a:t>4</a:t>
            </a:fld>
            <a:endParaRPr lang="en-US" sz="1000">
              <a:solidFill>
                <a:srgbClr val="FFFFFF"/>
              </a:solidFill>
              <a:cs typeface="Helvetica" charset="0"/>
            </a:endParaRPr>
          </a:p>
        </p:txBody>
      </p:sp>
      <p:sp>
        <p:nvSpPr>
          <p:cNvPr id="17412" name="Shape 120"/>
          <p:cNvSpPr>
            <a:spLocks noGrp="1"/>
          </p:cNvSpPr>
          <p:nvPr>
            <p:ph type="title"/>
          </p:nvPr>
        </p:nvSpPr>
        <p:spPr>
          <a:xfrm>
            <a:off x="228600" y="454025"/>
            <a:ext cx="8686800" cy="91757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How We Work</a:t>
            </a:r>
          </a:p>
        </p:txBody>
      </p:sp>
      <p:sp>
        <p:nvSpPr>
          <p:cNvPr id="17413" name="Shape 127"/>
          <p:cNvSpPr>
            <a:spLocks noChangeArrowheads="1"/>
          </p:cNvSpPr>
          <p:nvPr/>
        </p:nvSpPr>
        <p:spPr bwMode="auto">
          <a:xfrm>
            <a:off x="5640388" y="2473325"/>
            <a:ext cx="182086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Arial Bold" charset="0"/>
                <a:cs typeface="Helvetica" charset="0"/>
                <a:sym typeface="Arial Bold" charset="0"/>
              </a:rPr>
              <a:t>TECHNOLOGY </a:t>
            </a:r>
          </a:p>
        </p:txBody>
      </p:sp>
      <p:sp>
        <p:nvSpPr>
          <p:cNvPr id="17414" name="Shape 128"/>
          <p:cNvSpPr>
            <a:spLocks noChangeArrowheads="1"/>
          </p:cNvSpPr>
          <p:nvPr/>
        </p:nvSpPr>
        <p:spPr bwMode="auto">
          <a:xfrm>
            <a:off x="4678363" y="5846763"/>
            <a:ext cx="9620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Arial Bold" charset="0"/>
                <a:cs typeface="Helvetica" charset="0"/>
                <a:sym typeface="Arial Bold" charset="0"/>
              </a:rPr>
              <a:t>POLICY </a:t>
            </a:r>
          </a:p>
        </p:txBody>
      </p:sp>
      <p:sp>
        <p:nvSpPr>
          <p:cNvPr id="17415" name="Shape 129"/>
          <p:cNvSpPr>
            <a:spLocks noChangeArrowheads="1"/>
          </p:cNvSpPr>
          <p:nvPr/>
        </p:nvSpPr>
        <p:spPr bwMode="auto">
          <a:xfrm>
            <a:off x="6516688" y="4362450"/>
            <a:ext cx="1952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Arial Bold" charset="0"/>
                <a:cs typeface="Helvetica" charset="0"/>
                <a:sym typeface="Arial Bold" charset="0"/>
              </a:rPr>
              <a:t>DEVELOPMENT</a:t>
            </a:r>
          </a:p>
        </p:txBody>
      </p:sp>
      <p:sp>
        <p:nvSpPr>
          <p:cNvPr id="130" name="Shape 130"/>
          <p:cNvSpPr/>
          <p:nvPr/>
        </p:nvSpPr>
        <p:spPr>
          <a:xfrm flipV="1">
            <a:off x="419100" y="482600"/>
            <a:ext cx="1697038" cy="0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kern="0" dirty="0">
              <a:solidFill>
                <a:sysClr val="windowText" lastClr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 bwMode="gray">
          <a:xfrm>
            <a:off x="4133850" y="381000"/>
            <a:ext cx="4705350" cy="182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i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Our mission: Promoting </a:t>
            </a:r>
            <a:r>
              <a:rPr lang="en-US" sz="2400" i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 open development, evolution, and use of the Internet for the benefit of all people throughout the world.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2978361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map_glob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16769" r="389" b="22920"/>
          <a:stretch>
            <a:fillRect/>
          </a:stretch>
        </p:blipFill>
        <p:spPr bwMode="auto">
          <a:xfrm>
            <a:off x="0" y="1223963"/>
            <a:ext cx="91440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2"/>
          <p:cNvSpPr>
            <a:spLocks noGrp="1"/>
          </p:cNvSpPr>
          <p:nvPr>
            <p:ph type="title"/>
          </p:nvPr>
        </p:nvSpPr>
        <p:spPr>
          <a:xfrm>
            <a:off x="228600" y="409575"/>
            <a:ext cx="8686800" cy="809625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 Bold" charset="0"/>
              </a:rPr>
              <a:t>Global Presence</a:t>
            </a:r>
            <a:r>
              <a:rPr lang="en-US" dirty="0">
                <a:latin typeface="Arial Bold" charset="0"/>
              </a:rPr>
              <a:t>						 </a:t>
            </a:r>
            <a:r>
              <a:rPr lang="en-US" sz="1000" dirty="0">
                <a:latin typeface="Arial Bold" charset="0"/>
              </a:rPr>
              <a:t>Updated March 2015</a:t>
            </a:r>
          </a:p>
        </p:txBody>
      </p:sp>
      <p:sp>
        <p:nvSpPr>
          <p:cNvPr id="19461" name="Shape 246"/>
          <p:cNvSpPr>
            <a:spLocks noChangeArrowheads="1"/>
          </p:cNvSpPr>
          <p:nvPr/>
        </p:nvSpPr>
        <p:spPr bwMode="auto">
          <a:xfrm>
            <a:off x="530225" y="5491163"/>
            <a:ext cx="10525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400" b="1">
                <a:solidFill>
                  <a:srgbClr val="40B7E7"/>
                </a:solidFill>
                <a:latin typeface="Arial Bold" charset="0"/>
                <a:cs typeface="Helvetica" charset="0"/>
                <a:sym typeface="Arial Bold" charset="0"/>
              </a:rPr>
              <a:t>108</a:t>
            </a:r>
          </a:p>
          <a:p>
            <a:r>
              <a:rPr lang="en-US" sz="1300" b="1">
                <a:solidFill>
                  <a:srgbClr val="535353"/>
                </a:solidFill>
                <a:latin typeface="Arial Bold" charset="0"/>
                <a:cs typeface="Helvetica" charset="0"/>
                <a:sym typeface="Arial Bold" charset="0"/>
              </a:rPr>
              <a:t>Chapters Worldwide</a:t>
            </a:r>
          </a:p>
        </p:txBody>
      </p:sp>
      <p:sp>
        <p:nvSpPr>
          <p:cNvPr id="19462" name="Shape 247"/>
          <p:cNvSpPr>
            <a:spLocks noChangeArrowheads="1"/>
          </p:cNvSpPr>
          <p:nvPr/>
        </p:nvSpPr>
        <p:spPr bwMode="auto">
          <a:xfrm>
            <a:off x="1773238" y="5489575"/>
            <a:ext cx="117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400" b="1" dirty="0" smtClean="0">
                <a:solidFill>
                  <a:srgbClr val="40B7E7"/>
                </a:solidFill>
                <a:latin typeface="Arial Bold" charset="0"/>
                <a:cs typeface="Helvetica" charset="0"/>
                <a:sym typeface="Arial Bold" charset="0"/>
              </a:rPr>
              <a:t>70k</a:t>
            </a:r>
            <a:endParaRPr lang="en-US" b="1" dirty="0">
              <a:solidFill>
                <a:srgbClr val="40B7E7"/>
              </a:solidFill>
              <a:cs typeface="Helvetica" charset="0"/>
            </a:endParaRPr>
          </a:p>
          <a:p>
            <a:r>
              <a:rPr lang="en-US" sz="1300" b="1" dirty="0">
                <a:solidFill>
                  <a:srgbClr val="535353"/>
                </a:solidFill>
                <a:latin typeface="Arial Bold" charset="0"/>
                <a:cs typeface="Helvetica" charset="0"/>
                <a:sym typeface="Arial Bold" charset="0"/>
              </a:rPr>
              <a:t>Members and</a:t>
            </a:r>
            <a:endParaRPr lang="en-US" b="1" dirty="0">
              <a:solidFill>
                <a:srgbClr val="535353"/>
              </a:solidFill>
              <a:cs typeface="Helvetica" charset="0"/>
            </a:endParaRPr>
          </a:p>
          <a:p>
            <a:r>
              <a:rPr lang="en-US" sz="1300" b="1" dirty="0">
                <a:solidFill>
                  <a:srgbClr val="535353"/>
                </a:solidFill>
                <a:latin typeface="Arial Bold" charset="0"/>
                <a:cs typeface="Helvetica" charset="0"/>
                <a:sym typeface="Arial Bold" charset="0"/>
              </a:rPr>
              <a:t>Supporters</a:t>
            </a:r>
          </a:p>
        </p:txBody>
      </p:sp>
      <p:sp>
        <p:nvSpPr>
          <p:cNvPr id="19463" name="Shape 248"/>
          <p:cNvSpPr>
            <a:spLocks noChangeArrowheads="1"/>
          </p:cNvSpPr>
          <p:nvPr/>
        </p:nvSpPr>
        <p:spPr bwMode="auto">
          <a:xfrm>
            <a:off x="3190875" y="5489575"/>
            <a:ext cx="106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400" b="1">
                <a:solidFill>
                  <a:srgbClr val="40B7E7"/>
                </a:solidFill>
                <a:latin typeface="Arial Bold" charset="0"/>
                <a:cs typeface="Helvetica" charset="0"/>
                <a:sym typeface="Arial Bold" charset="0"/>
              </a:rPr>
              <a:t>145</a:t>
            </a:r>
            <a:endParaRPr lang="en-US" b="1">
              <a:solidFill>
                <a:srgbClr val="40B7E7"/>
              </a:solidFill>
              <a:cs typeface="Helvetica" charset="0"/>
            </a:endParaRPr>
          </a:p>
          <a:p>
            <a:r>
              <a:rPr lang="en-US" sz="1300" b="1">
                <a:solidFill>
                  <a:srgbClr val="535353"/>
                </a:solidFill>
                <a:latin typeface="Arial Bold" charset="0"/>
                <a:cs typeface="Helvetica" charset="0"/>
                <a:sym typeface="Arial Bold" charset="0"/>
              </a:rPr>
              <a:t>Organization Members</a:t>
            </a:r>
          </a:p>
        </p:txBody>
      </p:sp>
      <p:sp>
        <p:nvSpPr>
          <p:cNvPr id="19464" name="Shape 249"/>
          <p:cNvSpPr>
            <a:spLocks noChangeArrowheads="1"/>
          </p:cNvSpPr>
          <p:nvPr/>
        </p:nvSpPr>
        <p:spPr bwMode="auto">
          <a:xfrm>
            <a:off x="4543425" y="5489575"/>
            <a:ext cx="969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400" b="1">
                <a:solidFill>
                  <a:srgbClr val="40B7E7"/>
                </a:solidFill>
                <a:latin typeface="Arial Bold" charset="0"/>
                <a:cs typeface="Helvetica" charset="0"/>
                <a:sym typeface="Arial Bold" charset="0"/>
              </a:rPr>
              <a:t>6</a:t>
            </a:r>
          </a:p>
          <a:p>
            <a:r>
              <a:rPr lang="en-US" sz="1300" b="1">
                <a:solidFill>
                  <a:srgbClr val="535353"/>
                </a:solidFill>
                <a:latin typeface="Arial Bold" charset="0"/>
                <a:cs typeface="Helvetica" charset="0"/>
                <a:sym typeface="Arial Bold" charset="0"/>
              </a:rPr>
              <a:t>Regional Bureaus</a:t>
            </a:r>
          </a:p>
        </p:txBody>
      </p:sp>
      <p:sp>
        <p:nvSpPr>
          <p:cNvPr id="251" name="Shape 251"/>
          <p:cNvSpPr/>
          <p:nvPr/>
        </p:nvSpPr>
        <p:spPr>
          <a:xfrm flipV="1">
            <a:off x="395288" y="5280025"/>
            <a:ext cx="0" cy="1141413"/>
          </a:xfrm>
          <a:prstGeom prst="line">
            <a:avLst/>
          </a:prstGeom>
          <a:ln w="10795">
            <a:solidFill>
              <a:srgbClr val="009FDF"/>
            </a:solidFill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kern="0" dirty="0">
              <a:solidFill>
                <a:sysClr val="windowText" lastClr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52" name="Shape 252"/>
          <p:cNvSpPr/>
          <p:nvPr/>
        </p:nvSpPr>
        <p:spPr>
          <a:xfrm flipH="1" flipV="1">
            <a:off x="1687513" y="5278438"/>
            <a:ext cx="0" cy="1141412"/>
          </a:xfrm>
          <a:prstGeom prst="line">
            <a:avLst/>
          </a:prstGeom>
          <a:ln w="10795">
            <a:solidFill>
              <a:srgbClr val="009FDF"/>
            </a:solidFill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kern="0" dirty="0">
              <a:solidFill>
                <a:sysClr val="windowText" lastClr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53" name="Shape 253"/>
          <p:cNvSpPr/>
          <p:nvPr/>
        </p:nvSpPr>
        <p:spPr>
          <a:xfrm flipH="1" flipV="1">
            <a:off x="3106738" y="5278438"/>
            <a:ext cx="0" cy="1141412"/>
          </a:xfrm>
          <a:prstGeom prst="line">
            <a:avLst/>
          </a:prstGeom>
          <a:ln w="10795">
            <a:solidFill>
              <a:srgbClr val="009FDF"/>
            </a:solidFill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kern="0" dirty="0">
              <a:solidFill>
                <a:sysClr val="windowText" lastClr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54" name="Shape 254"/>
          <p:cNvSpPr/>
          <p:nvPr/>
        </p:nvSpPr>
        <p:spPr>
          <a:xfrm flipH="1" flipV="1">
            <a:off x="4465638" y="5278438"/>
            <a:ext cx="0" cy="1141412"/>
          </a:xfrm>
          <a:prstGeom prst="line">
            <a:avLst/>
          </a:prstGeom>
          <a:ln w="10795">
            <a:solidFill>
              <a:srgbClr val="009FDF"/>
            </a:solidFill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kern="0" dirty="0">
              <a:solidFill>
                <a:sysClr val="windowText" lastClr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55" name="Shape 255"/>
          <p:cNvSpPr/>
          <p:nvPr/>
        </p:nvSpPr>
        <p:spPr>
          <a:xfrm flipH="1" flipV="1">
            <a:off x="5630863" y="5284788"/>
            <a:ext cx="0" cy="1135062"/>
          </a:xfrm>
          <a:prstGeom prst="line">
            <a:avLst/>
          </a:prstGeom>
          <a:ln w="10795">
            <a:solidFill>
              <a:srgbClr val="009FDF"/>
            </a:solidFill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kern="0" dirty="0">
              <a:solidFill>
                <a:sysClr val="windowText" lastClr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7" name="Shape 241"/>
          <p:cNvSpPr/>
          <p:nvPr/>
        </p:nvSpPr>
        <p:spPr>
          <a:xfrm>
            <a:off x="425450" y="482600"/>
            <a:ext cx="1685925" cy="0"/>
          </a:xfrm>
          <a:prstGeom prst="line">
            <a:avLst/>
          </a:prstGeom>
          <a:ln w="50800">
            <a:solidFill>
              <a:srgbClr val="009FDF"/>
            </a:solidFill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kern="0" dirty="0">
              <a:solidFill>
                <a:sysClr val="windowText" lastClr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9472" name="Shape 150"/>
          <p:cNvSpPr>
            <a:spLocks noGrp="1"/>
          </p:cNvSpPr>
          <p:nvPr>
            <p:ph type="sldNum" sz="quarter" idx="4294967295"/>
          </p:nvPr>
        </p:nvSpPr>
        <p:spPr>
          <a:xfrm>
            <a:off x="257175" y="6338888"/>
            <a:ext cx="2133600" cy="246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/>
            <a:fld id="{7BA34B2C-6C8D-DF42-AA82-7B07D97047AE}" type="slidenum">
              <a:rPr lang="en-US" sz="1000">
                <a:solidFill>
                  <a:srgbClr val="A7A7A7"/>
                </a:solidFill>
                <a:cs typeface="Helvetica" charset="0"/>
              </a:rPr>
              <a:pPr eaLnBrk="1" hangingPunct="1"/>
              <a:t>5</a:t>
            </a:fld>
            <a:endParaRPr lang="en-US" sz="1000">
              <a:solidFill>
                <a:srgbClr val="A7A7A7"/>
              </a:solidFill>
              <a:cs typeface="Helvetica" charset="0"/>
            </a:endParaRPr>
          </a:p>
        </p:txBody>
      </p:sp>
      <p:grpSp>
        <p:nvGrpSpPr>
          <p:cNvPr id="19473" name="Group 238"/>
          <p:cNvGrpSpPr>
            <a:grpSpLocks/>
          </p:cNvGrpSpPr>
          <p:nvPr/>
        </p:nvGrpSpPr>
        <p:grpSpPr bwMode="auto">
          <a:xfrm>
            <a:off x="1322388" y="2101850"/>
            <a:ext cx="5505450" cy="1736725"/>
            <a:chOff x="674901" y="71037"/>
            <a:chExt cx="5505222" cy="1737452"/>
          </a:xfrm>
        </p:grpSpPr>
        <p:sp>
          <p:nvSpPr>
            <p:cNvPr id="19475" name="Shape 232"/>
            <p:cNvSpPr>
              <a:spLocks noChangeArrowheads="1"/>
            </p:cNvSpPr>
            <p:nvPr/>
          </p:nvSpPr>
          <p:spPr bwMode="auto">
            <a:xfrm>
              <a:off x="674901" y="485963"/>
              <a:ext cx="1090042" cy="14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  <a:r>
                <a:rPr lang="en-US" sz="1000" b="1">
                  <a:solidFill>
                    <a:srgbClr val="FFFFFF"/>
                  </a:solidFill>
                  <a:latin typeface="Arial Bold" charset="0"/>
                  <a:cs typeface="Helvetica" charset="0"/>
                  <a:sym typeface="Arial Bold" charset="0"/>
                </a:rPr>
                <a:t>NORTH AMERICA</a:t>
              </a:r>
            </a:p>
          </p:txBody>
        </p:sp>
        <p:sp>
          <p:nvSpPr>
            <p:cNvPr id="19476" name="Shape 233"/>
            <p:cNvSpPr>
              <a:spLocks noChangeArrowheads="1"/>
            </p:cNvSpPr>
            <p:nvPr/>
          </p:nvSpPr>
          <p:spPr bwMode="auto">
            <a:xfrm>
              <a:off x="1317788" y="1667425"/>
              <a:ext cx="1816652" cy="14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  <a:r>
                <a:rPr lang="en-US" sz="1000" b="1">
                  <a:solidFill>
                    <a:srgbClr val="FFFFFF"/>
                  </a:solidFill>
                  <a:latin typeface="Arial Bold" charset="0"/>
                  <a:cs typeface="Helvetica" charset="0"/>
                  <a:sym typeface="Arial Bold" charset="0"/>
                </a:rPr>
                <a:t>LATIN AMERICA/CARIBBEAN</a:t>
              </a:r>
            </a:p>
          </p:txBody>
        </p:sp>
        <p:sp>
          <p:nvSpPr>
            <p:cNvPr id="19477" name="Shape 234"/>
            <p:cNvSpPr>
              <a:spLocks noChangeArrowheads="1"/>
            </p:cNvSpPr>
            <p:nvPr/>
          </p:nvSpPr>
          <p:spPr bwMode="auto">
            <a:xfrm>
              <a:off x="3543981" y="71037"/>
              <a:ext cx="541577" cy="14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  <a:r>
                <a:rPr lang="en-US" sz="1000" b="1">
                  <a:solidFill>
                    <a:srgbClr val="FFFFFF"/>
                  </a:solidFill>
                  <a:latin typeface="Arial Bold" charset="0"/>
                  <a:cs typeface="Helvetica" charset="0"/>
                  <a:sym typeface="Arial Bold" charset="0"/>
                </a:rPr>
                <a:t>EUROPE</a:t>
              </a:r>
            </a:p>
          </p:txBody>
        </p:sp>
        <p:sp>
          <p:nvSpPr>
            <p:cNvPr id="19478" name="Shape 235"/>
            <p:cNvSpPr>
              <a:spLocks noChangeArrowheads="1"/>
            </p:cNvSpPr>
            <p:nvPr/>
          </p:nvSpPr>
          <p:spPr bwMode="auto">
            <a:xfrm>
              <a:off x="3473710" y="1195133"/>
              <a:ext cx="487313" cy="14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  <a:r>
                <a:rPr lang="en-US" sz="1000" b="1">
                  <a:solidFill>
                    <a:srgbClr val="FFFFFF"/>
                  </a:solidFill>
                  <a:latin typeface="Arial Bold" charset="0"/>
                  <a:cs typeface="Helvetica" charset="0"/>
                  <a:sym typeface="Arial Bold" charset="0"/>
                </a:rPr>
                <a:t>AFRICA</a:t>
              </a:r>
            </a:p>
          </p:txBody>
        </p:sp>
        <p:sp>
          <p:nvSpPr>
            <p:cNvPr id="19479" name="Shape 236"/>
            <p:cNvSpPr>
              <a:spLocks noChangeArrowheads="1"/>
            </p:cNvSpPr>
            <p:nvPr/>
          </p:nvSpPr>
          <p:spPr bwMode="auto">
            <a:xfrm>
              <a:off x="4397178" y="828664"/>
              <a:ext cx="1564195" cy="14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  <a:r>
                <a:rPr lang="en-US" sz="1000" b="1">
                  <a:solidFill>
                    <a:srgbClr val="FFFFFF"/>
                  </a:solidFill>
                  <a:latin typeface="Arial Bold" charset="0"/>
                  <a:cs typeface="Helvetica" charset="0"/>
                  <a:sym typeface="Arial Bold" charset="0"/>
                </a:rPr>
                <a:t>THE MIDDLE EAST</a:t>
              </a:r>
            </a:p>
          </p:txBody>
        </p:sp>
        <p:sp>
          <p:nvSpPr>
            <p:cNvPr id="19480" name="Shape 237"/>
            <p:cNvSpPr>
              <a:spLocks noChangeArrowheads="1"/>
            </p:cNvSpPr>
            <p:nvPr/>
          </p:nvSpPr>
          <p:spPr bwMode="auto">
            <a:xfrm>
              <a:off x="5872346" y="1026268"/>
              <a:ext cx="307777" cy="14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  <a:r>
                <a:rPr lang="en-US" sz="1000" b="1">
                  <a:solidFill>
                    <a:srgbClr val="FFFFFF"/>
                  </a:solidFill>
                  <a:latin typeface="Arial Bold" charset="0"/>
                  <a:cs typeface="Helvetica" charset="0"/>
                  <a:sym typeface="Arial Bold" charset="0"/>
                </a:rPr>
                <a:t>ASIA</a:t>
              </a:r>
            </a:p>
          </p:txBody>
        </p:sp>
      </p:grpSp>
      <p:sp>
        <p:nvSpPr>
          <p:cNvPr id="19474" name="Rectangle 1"/>
          <p:cNvSpPr>
            <a:spLocks noChangeArrowheads="1"/>
          </p:cNvSpPr>
          <p:nvPr/>
        </p:nvSpPr>
        <p:spPr bwMode="auto">
          <a:xfrm>
            <a:off x="1711325" y="5330825"/>
            <a:ext cx="8588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40B7E7"/>
                </a:solidFill>
                <a:latin typeface="Arial Bold" charset="0"/>
                <a:cs typeface="Helvetica" charset="0"/>
                <a:sym typeface="Arial Bold" charset="0"/>
              </a:rPr>
              <a:t>More than</a:t>
            </a:r>
            <a:endParaRPr lang="en-US" sz="1100"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72965"/>
      </p:ext>
    </p:extLst>
  </p:cSld>
  <p:clrMapOvr>
    <a:masterClrMapping/>
  </p:clrMapOvr>
  <p:transition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 before 2000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ess than 2% mobile penetration</a:t>
            </a:r>
          </a:p>
          <a:p>
            <a:r>
              <a:rPr lang="en-US" dirty="0" smtClean="0"/>
              <a:t>International connectivity was using satellites for sub-Saharan Africa</a:t>
            </a:r>
          </a:p>
          <a:p>
            <a:r>
              <a:rPr lang="en-US" dirty="0" smtClean="0"/>
              <a:t>National backbones were almost inexistent</a:t>
            </a:r>
          </a:p>
          <a:p>
            <a:r>
              <a:rPr lang="en-US" dirty="0" smtClean="0"/>
              <a:t>Internet arrived in Tunisia and South Africa in 1991 and Egypt in 1993</a:t>
            </a:r>
          </a:p>
          <a:p>
            <a:r>
              <a:rPr lang="en-US" dirty="0" smtClean="0"/>
              <a:t>Internet penetration was 0.78%</a:t>
            </a:r>
          </a:p>
          <a:p>
            <a:r>
              <a:rPr lang="en-US" dirty="0" smtClean="0"/>
              <a:t>Broadband was almost inexistent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9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Internet penetration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35805" y="1123244"/>
            <a:ext cx="6907995" cy="5299556"/>
            <a:chOff x="0" y="0"/>
            <a:chExt cx="3561969" cy="3078988"/>
          </a:xfrm>
          <a:extLst>
            <a:ext uri="{0CCBE362-F206-4b92-989A-16890622DB6E}">
              <ma14:wrappingTextBoxFlag xmlns:ma14="http://schemas.microsoft.com/office/mac/drawingml/2011/main"/>
            </a:ext>
          </a:extLst>
        </p:grpSpPr>
        <p:pic>
          <p:nvPicPr>
            <p:cNvPr id="6" name="Picture 5"/>
            <p:cNvPicPr preferRelativeResize="0"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26" r="32780"/>
            <a:stretch>
              <a:fillRect/>
            </a:stretch>
          </p:blipFill>
          <p:spPr bwMode="auto">
            <a:xfrm>
              <a:off x="9144" y="0"/>
              <a:ext cx="3552825" cy="2519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 Box 16"/>
            <p:cNvSpPr txBox="1">
              <a:spLocks/>
            </p:cNvSpPr>
            <p:nvPr/>
          </p:nvSpPr>
          <p:spPr>
            <a:xfrm>
              <a:off x="0" y="2624328"/>
              <a:ext cx="3543935" cy="45466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073E95"/>
                  </a:solidFill>
                  <a:effectLst/>
                  <a:latin typeface="Arial"/>
                  <a:ea typeface="Times New Roman"/>
                  <a:cs typeface="Times New Roman"/>
                </a:rPr>
                <a:t>Figure 1 Internet penetration in Africa (Sources: http://www.internetworldstats.com/stats1.htm; ITU (2014), the World in 2014: ICT Facts and Figures)</a:t>
              </a:r>
              <a:endParaRPr lang="en-US" sz="1000">
                <a:solidFill>
                  <a:srgbClr val="073E95"/>
                </a:solidFill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37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Internet Penetration in </a:t>
            </a:r>
            <a:r>
              <a:rPr lang="en-US" dirty="0" smtClean="0"/>
              <a:t>Top 10 </a:t>
            </a:r>
            <a:r>
              <a:rPr lang="en-US" dirty="0"/>
              <a:t>countries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5"/>
          <a:stretch>
            <a:fillRect/>
          </a:stretch>
        </p:blipFill>
        <p:spPr bwMode="auto">
          <a:xfrm>
            <a:off x="621102" y="1295400"/>
            <a:ext cx="7379898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46502" y="5105400"/>
            <a:ext cx="7354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Source: ITU – the World in 2014: ICT Facts and Figures; 2014 World Bank Indicators on GDP per capita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242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Indicators today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247632"/>
              </p:ext>
            </p:extLst>
          </p:nvPr>
        </p:nvGraphicFramePr>
        <p:xfrm>
          <a:off x="621102" y="1397000"/>
          <a:ext cx="6998898" cy="4241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966"/>
                <a:gridCol w="2332966"/>
                <a:gridCol w="2332966"/>
              </a:tblGrid>
              <a:tr h="7069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Indicator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Africa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World average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69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Internet penetration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28.7%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49.5%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69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Fixed telephone subscriptions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1.3%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15.8%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69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Fixed broadband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0.4%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9.8%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69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Mobile cellular subscriptions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69%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96%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69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Mobile broadband subscriptions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19%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32%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5072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etSociety_template">
  <a:themeElements>
    <a:clrScheme name="ISOC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009FDF"/>
      </a:accent2>
      <a:accent3>
        <a:srgbClr val="001489"/>
      </a:accent3>
      <a:accent4>
        <a:srgbClr val="485CC7"/>
      </a:accent4>
      <a:accent5>
        <a:srgbClr val="63666A"/>
      </a:accent5>
      <a:accent6>
        <a:srgbClr val="97999B"/>
      </a:accent6>
      <a:hlink>
        <a:srgbClr val="009FDF"/>
      </a:hlink>
      <a:folHlink>
        <a:srgbClr val="97999B"/>
      </a:folHlink>
    </a:clrScheme>
    <a:fontScheme name="IS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 w="12700" cap="sq">
          <a:noFill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 cap="sq">
          <a:solidFill>
            <a:schemeClr val="tx1"/>
          </a:solidFill>
          <a:miter lim="800000"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InternetSociety_template.potx</Template>
  <TotalTime>4253</TotalTime>
  <Words>837</Words>
  <Application>Microsoft Macintosh PowerPoint</Application>
  <PresentationFormat>On-screen Show (4:3)</PresentationFormat>
  <Paragraphs>195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Bold</vt:lpstr>
      <vt:lpstr>Avenir Roman</vt:lpstr>
      <vt:lpstr>Calibri</vt:lpstr>
      <vt:lpstr>Helvetica</vt:lpstr>
      <vt:lpstr>ＭＳ Ｐゴシック</vt:lpstr>
      <vt:lpstr>Times New Roman</vt:lpstr>
      <vt:lpstr>Wingdings</vt:lpstr>
      <vt:lpstr>InternetSociety_template</vt:lpstr>
      <vt:lpstr>Shaping the Future of the Internet in Africa </vt:lpstr>
      <vt:lpstr>Outline</vt:lpstr>
      <vt:lpstr>The state of Internet in Africa</vt:lpstr>
      <vt:lpstr>How We Work</vt:lpstr>
      <vt:lpstr>Global Presence       Updated March 2015</vt:lpstr>
      <vt:lpstr>Africa before 2000</vt:lpstr>
      <vt:lpstr>Growth of Internet penetration</vt:lpstr>
      <vt:lpstr>Growth of Internet Penetration in Top 10 countries</vt:lpstr>
      <vt:lpstr>ICT Indicators today</vt:lpstr>
      <vt:lpstr>International connectivity</vt:lpstr>
      <vt:lpstr>Terrestrial connectivity is moving in from coasts</vt:lpstr>
      <vt:lpstr>International connectivity</vt:lpstr>
      <vt:lpstr>Rise of mobile communication</vt:lpstr>
      <vt:lpstr>Inter-Regional Internet Bandwidth, 2015 </vt:lpstr>
      <vt:lpstr>Major International Internet Routes in Africa, 2015</vt:lpstr>
      <vt:lpstr>The Internet of opportunity </vt:lpstr>
      <vt:lpstr>Economic opportunity</vt:lpstr>
      <vt:lpstr>Social Opportunity</vt:lpstr>
      <vt:lpstr>Political Opportunity</vt:lpstr>
      <vt:lpstr>Challenges</vt:lpstr>
      <vt:lpstr>Disparity of Access</vt:lpstr>
      <vt:lpstr>Cost of access</vt:lpstr>
      <vt:lpstr>Quality of access</vt:lpstr>
      <vt:lpstr>Trust</vt:lpstr>
      <vt:lpstr>Governance</vt:lpstr>
      <vt:lpstr>Working for a brighter future for the Internet </vt:lpstr>
      <vt:lpstr>Interconnect Africa</vt:lpstr>
      <vt:lpstr>Access …</vt:lpstr>
      <vt:lpstr>Trust</vt:lpstr>
      <vt:lpstr>Governance</vt:lpstr>
      <vt:lpstr>Conclusion</vt:lpstr>
      <vt:lpstr>PowerPoint Presentation</vt:lpstr>
    </vt:vector>
  </TitlesOfParts>
  <Company>Hinge</Company>
  <LinksUpToDate>false</LinksUpToDate>
  <SharedDoc>false</SharedDoc>
  <HyperlinkBase>www.internetsociety.org</HyperlinkBase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Society Presentation Template</dc:title>
  <dc:creator>Juan Plaza</dc:creator>
  <cp:lastModifiedBy>Dawit Bekele</cp:lastModifiedBy>
  <cp:revision>63</cp:revision>
  <dcterms:created xsi:type="dcterms:W3CDTF">2012-08-27T14:36:16Z</dcterms:created>
  <dcterms:modified xsi:type="dcterms:W3CDTF">2016-10-16T08:35:47Z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27-04-2011</vt:lpwstr>
  </property>
</Properties>
</file>